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7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5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7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7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3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7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7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24FF-B6C4-294D-BEE3-9FC4BA67D19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E421-2616-2740-BCE6-48DE8BCBA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63F19AD-1096-3B4A-9031-3B9A941387AB}"/>
              </a:ext>
            </a:extLst>
          </p:cNvPr>
          <p:cNvSpPr/>
          <p:nvPr/>
        </p:nvSpPr>
        <p:spPr>
          <a:xfrm>
            <a:off x="1356189" y="647272"/>
            <a:ext cx="5250096" cy="52192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37661-4FC4-A749-8AA2-9FCF47A0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68243" cy="70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</cp:revision>
  <dcterms:created xsi:type="dcterms:W3CDTF">2018-05-20T22:32:03Z</dcterms:created>
  <dcterms:modified xsi:type="dcterms:W3CDTF">2018-05-20T22:34:50Z</dcterms:modified>
</cp:coreProperties>
</file>