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D829B-819B-524C-A58D-90F58AD8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" t="48853" r="68501" b="10344"/>
          <a:stretch/>
        </p:blipFill>
        <p:spPr>
          <a:xfrm>
            <a:off x="1746607" y="209538"/>
            <a:ext cx="3598327" cy="36843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4F499B-3F67-3E43-B0F3-8857D081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0" y="20549"/>
            <a:ext cx="10644027" cy="6912833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D1B700D3-15A3-A147-8F5C-1A4C238FF659}"/>
              </a:ext>
            </a:extLst>
          </p:cNvPr>
          <p:cNvSpPr/>
          <p:nvPr/>
        </p:nvSpPr>
        <p:spPr>
          <a:xfrm>
            <a:off x="5530467" y="1654274"/>
            <a:ext cx="1298166" cy="7986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A8BA84-920F-3944-B135-6A1D6A68DC69}"/>
              </a:ext>
            </a:extLst>
          </p:cNvPr>
          <p:cNvSpPr/>
          <p:nvPr/>
        </p:nvSpPr>
        <p:spPr>
          <a:xfrm rot="5400000">
            <a:off x="1698831" y="1908152"/>
            <a:ext cx="392560" cy="396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DE6AA2-3F6E-9041-87A4-61711C5B1667}"/>
                  </a:ext>
                </a:extLst>
              </p:cNvPr>
              <p:cNvSpPr txBox="1"/>
              <p:nvPr/>
            </p:nvSpPr>
            <p:spPr>
              <a:xfrm>
                <a:off x="4230085" y="2039705"/>
                <a:ext cx="1071938" cy="406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DE6AA2-3F6E-9041-87A4-61711C5B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85" y="2039705"/>
                <a:ext cx="1071938" cy="406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3D8AA9-6060-864A-8D43-6F5747D0F69A}"/>
                  </a:ext>
                </a:extLst>
              </p:cNvPr>
              <p:cNvSpPr txBox="1"/>
              <p:nvPr/>
            </p:nvSpPr>
            <p:spPr>
              <a:xfrm>
                <a:off x="1819029" y="1673903"/>
                <a:ext cx="1071938" cy="406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3D8AA9-6060-864A-8D43-6F5747D0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29" y="1673903"/>
                <a:ext cx="1071938" cy="406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4C0675-44CD-5D4A-9CB2-37F7A3F8E2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9" t="48484" r="68384" b="10712"/>
          <a:stretch/>
        </p:blipFill>
        <p:spPr>
          <a:xfrm>
            <a:off x="6871325" y="98536"/>
            <a:ext cx="3526121" cy="361043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03FD175-894D-714F-972E-31C61694FA73}"/>
              </a:ext>
            </a:extLst>
          </p:cNvPr>
          <p:cNvSpPr/>
          <p:nvPr/>
        </p:nvSpPr>
        <p:spPr>
          <a:xfrm rot="5400000">
            <a:off x="5040627" y="1830240"/>
            <a:ext cx="392560" cy="396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6</cp:revision>
  <cp:lastPrinted>2018-05-13T15:31:30Z</cp:lastPrinted>
  <dcterms:created xsi:type="dcterms:W3CDTF">2018-05-07T19:46:22Z</dcterms:created>
  <dcterms:modified xsi:type="dcterms:W3CDTF">2018-05-22T14:34:48Z</dcterms:modified>
</cp:coreProperties>
</file>