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77724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2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122363"/>
            <a:ext cx="6606540" cy="2387600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602038"/>
            <a:ext cx="5829300" cy="1655762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96F1-B759-A242-B3C2-7E08E7955D65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270C-CEC2-174A-B6B5-E5DE6D5F2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5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96F1-B759-A242-B3C2-7E08E7955D65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270C-CEC2-174A-B6B5-E5DE6D5F2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35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365125"/>
            <a:ext cx="1675924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365125"/>
            <a:ext cx="493061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96F1-B759-A242-B3C2-7E08E7955D65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270C-CEC2-174A-B6B5-E5DE6D5F2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9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96F1-B759-A242-B3C2-7E08E7955D65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270C-CEC2-174A-B6B5-E5DE6D5F2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1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1709740"/>
            <a:ext cx="6703695" cy="2852737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4589465"/>
            <a:ext cx="6703695" cy="1500187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96F1-B759-A242-B3C2-7E08E7955D65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270C-CEC2-174A-B6B5-E5DE6D5F2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1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1825625"/>
            <a:ext cx="330327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1825625"/>
            <a:ext cx="330327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96F1-B759-A242-B3C2-7E08E7955D65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270C-CEC2-174A-B6B5-E5DE6D5F2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3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65127"/>
            <a:ext cx="670369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1681163"/>
            <a:ext cx="3288089" cy="823912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2505075"/>
            <a:ext cx="3288089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1681163"/>
            <a:ext cx="3304282" cy="823912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2505075"/>
            <a:ext cx="330428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96F1-B759-A242-B3C2-7E08E7955D65}" type="datetimeFigureOut">
              <a:rPr lang="en-US" smtClean="0"/>
              <a:t>5/22/18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270C-CEC2-174A-B6B5-E5DE6D5F2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1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96F1-B759-A242-B3C2-7E08E7955D65}" type="datetimeFigureOut">
              <a:rPr lang="en-US" smtClean="0"/>
              <a:t>5/22/18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270C-CEC2-174A-B6B5-E5DE6D5F2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8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96F1-B759-A242-B3C2-7E08E7955D65}" type="datetimeFigureOut">
              <a:rPr lang="en-US" smtClean="0"/>
              <a:t>5/22/18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270C-CEC2-174A-B6B5-E5DE6D5F2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6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57200"/>
            <a:ext cx="2506801" cy="160020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987427"/>
            <a:ext cx="3934778" cy="4873625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057400"/>
            <a:ext cx="2506801" cy="3811588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96F1-B759-A242-B3C2-7E08E7955D65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270C-CEC2-174A-B6B5-E5DE6D5F2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8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57200"/>
            <a:ext cx="2506801" cy="160020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987427"/>
            <a:ext cx="3934778" cy="4873625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057400"/>
            <a:ext cx="2506801" cy="3811588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96F1-B759-A242-B3C2-7E08E7955D65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270C-CEC2-174A-B6B5-E5DE6D5F2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365127"/>
            <a:ext cx="67036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1825625"/>
            <a:ext cx="67036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6356352"/>
            <a:ext cx="17487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596F1-B759-A242-B3C2-7E08E7955D65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6356352"/>
            <a:ext cx="26231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6356352"/>
            <a:ext cx="17487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C270C-CEC2-174A-B6B5-E5DE6D5F2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2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78DFFDA-70E1-764A-ABBC-02362DC37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118" y="23354"/>
            <a:ext cx="7773791" cy="67665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20C1BA1-1B95-3E44-98EC-B97D5D35BB10}"/>
              </a:ext>
            </a:extLst>
          </p:cNvPr>
          <p:cNvSpPr/>
          <p:nvPr/>
        </p:nvSpPr>
        <p:spPr>
          <a:xfrm>
            <a:off x="7451387" y="2869660"/>
            <a:ext cx="233464" cy="466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41A8E-9373-584E-A905-246D5209BBB8}"/>
              </a:ext>
            </a:extLst>
          </p:cNvPr>
          <p:cNvSpPr txBox="1"/>
          <p:nvPr/>
        </p:nvSpPr>
        <p:spPr>
          <a:xfrm>
            <a:off x="7354107" y="1536972"/>
            <a:ext cx="3210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" pitchFamily="2" charset="0"/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FF1CFC-6D53-D84C-9755-6EC82A1EA5F6}"/>
              </a:ext>
            </a:extLst>
          </p:cNvPr>
          <p:cNvSpPr txBox="1"/>
          <p:nvPr/>
        </p:nvSpPr>
        <p:spPr>
          <a:xfrm>
            <a:off x="7354106" y="4115277"/>
            <a:ext cx="3210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04431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1</cp:revision>
  <dcterms:created xsi:type="dcterms:W3CDTF">2018-05-22T14:54:31Z</dcterms:created>
  <dcterms:modified xsi:type="dcterms:W3CDTF">2018-05-22T14:57:34Z</dcterms:modified>
</cp:coreProperties>
</file>