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229600" cy="5486400"/>
  <p:notesSz cx="6858000" cy="9144000"/>
  <p:defaultTextStyle>
    <a:defPPr>
      <a:defRPr lang="en-US"/>
    </a:defPPr>
    <a:lvl1pPr marL="0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395021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79004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18506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1580083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1975104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2370125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276514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316016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FE"/>
    <a:srgbClr val="8B7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55" d="100"/>
          <a:sy n="155" d="100"/>
        </p:scale>
        <p:origin x="11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897890"/>
            <a:ext cx="699516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881630"/>
            <a:ext cx="61722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292100"/>
            <a:ext cx="1774508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92100"/>
            <a:ext cx="5220653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367791"/>
            <a:ext cx="709803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671571"/>
            <a:ext cx="709803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460500"/>
            <a:ext cx="349758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460500"/>
            <a:ext cx="349758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92101"/>
            <a:ext cx="709803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344930"/>
            <a:ext cx="3481506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004060"/>
            <a:ext cx="3481506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344930"/>
            <a:ext cx="349865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004060"/>
            <a:ext cx="3498652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760"/>
            <a:ext cx="265426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789941"/>
            <a:ext cx="4166235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645920"/>
            <a:ext cx="265426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760"/>
            <a:ext cx="265426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789941"/>
            <a:ext cx="4166235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645920"/>
            <a:ext cx="265426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92101"/>
            <a:ext cx="709803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460500"/>
            <a:ext cx="709803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718C-238A-7041-808F-C250553F956E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5085081"/>
            <a:ext cx="277749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(null)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3.emf"/><Relationship Id="rId10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20776" y="107091"/>
            <a:ext cx="428369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C4BDA4-9FED-964C-B2B8-8EC4227B6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0" y="-2392"/>
            <a:ext cx="2583268" cy="2621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47BCCC-9C4A-EB44-85D5-053A96B1B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145" y="51936"/>
            <a:ext cx="5295900" cy="544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E0F3FC-C8A9-5449-8403-E9DE5E878C78}"/>
                  </a:ext>
                </a:extLst>
              </p:cNvPr>
              <p:cNvSpPr txBox="1"/>
              <p:nvPr/>
            </p:nvSpPr>
            <p:spPr>
              <a:xfrm>
                <a:off x="2231150" y="-59539"/>
                <a:ext cx="193193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Times" pitchFamily="2" charset="0"/>
                  </a:rPr>
                  <a:t>Workspace with the same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000" dirty="0">
                    <a:latin typeface="Times" pitchFamily="2" charset="0"/>
                  </a:rPr>
                  <a:t>  configuration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E0F3FC-C8A9-5449-8403-E9DE5E878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150" y="-59539"/>
                <a:ext cx="1931935" cy="1015663"/>
              </a:xfrm>
              <a:prstGeom prst="rect">
                <a:avLst/>
              </a:prstGeom>
              <a:blipFill>
                <a:blip r:embed="rId4"/>
                <a:stretch>
                  <a:fillRect t="-2500" r="-326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79C72-ED41-2145-9693-58456DACEB19}"/>
              </a:ext>
            </a:extLst>
          </p:cNvPr>
          <p:cNvGrpSpPr/>
          <p:nvPr/>
        </p:nvGrpSpPr>
        <p:grpSpPr>
          <a:xfrm>
            <a:off x="0" y="2611785"/>
            <a:ext cx="2636536" cy="2635158"/>
            <a:chOff x="588068" y="2650711"/>
            <a:chExt cx="2065933" cy="205506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068" y="2650711"/>
              <a:ext cx="2065933" cy="205506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D2CFD4E-97EE-0141-A62E-D607EFFDD989}"/>
                    </a:ext>
                  </a:extLst>
                </p:cNvPr>
                <p:cNvSpPr txBox="1"/>
                <p:nvPr/>
              </p:nvSpPr>
              <p:spPr>
                <a:xfrm>
                  <a:off x="1580798" y="3883289"/>
                  <a:ext cx="20838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D2CFD4E-97EE-0141-A62E-D607EFFDD9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0798" y="3883289"/>
                  <a:ext cx="208387" cy="400110"/>
                </a:xfrm>
                <a:prstGeom prst="rect">
                  <a:avLst/>
                </a:prstGeom>
                <a:blipFill>
                  <a:blip r:embed="rId6"/>
                  <a:stretch>
                    <a:fillRect r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E744771-6D38-6846-98E0-D9515106980F}"/>
              </a:ext>
            </a:extLst>
          </p:cNvPr>
          <p:cNvSpPr/>
          <p:nvPr/>
        </p:nvSpPr>
        <p:spPr>
          <a:xfrm>
            <a:off x="1440689" y="3850277"/>
            <a:ext cx="95667" cy="718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27EE79-9879-7545-A3CA-3E67B2731846}"/>
              </a:ext>
            </a:extLst>
          </p:cNvPr>
          <p:cNvSpPr txBox="1"/>
          <p:nvPr/>
        </p:nvSpPr>
        <p:spPr>
          <a:xfrm>
            <a:off x="642551" y="4819135"/>
            <a:ext cx="1787611" cy="477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FE6608-E14D-2F49-A530-02D95B134024}"/>
              </a:ext>
            </a:extLst>
          </p:cNvPr>
          <p:cNvSpPr txBox="1"/>
          <p:nvPr/>
        </p:nvSpPr>
        <p:spPr>
          <a:xfrm>
            <a:off x="9997" y="5138065"/>
            <a:ext cx="3145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" pitchFamily="2" charset="0"/>
              </a:rPr>
              <a:t>Workspace with annotations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9D518E-53B8-594D-BBEE-66256154F644}"/>
                  </a:ext>
                </a:extLst>
              </p:cNvPr>
              <p:cNvSpPr txBox="1"/>
              <p:nvPr/>
            </p:nvSpPr>
            <p:spPr>
              <a:xfrm>
                <a:off x="882963" y="3390334"/>
                <a:ext cx="228330" cy="45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9D518E-53B8-594D-BBEE-66256154F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63" y="3390334"/>
                <a:ext cx="228330" cy="453029"/>
              </a:xfrm>
              <a:prstGeom prst="rect">
                <a:avLst/>
              </a:prstGeom>
              <a:blipFill>
                <a:blip r:embed="rId7"/>
                <a:stretch>
                  <a:fillRect l="-10526" r="-6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9EB5BE3-B613-3A46-BEA2-102708D6728C}"/>
              </a:ext>
            </a:extLst>
          </p:cNvPr>
          <p:cNvSpPr txBox="1"/>
          <p:nvPr/>
        </p:nvSpPr>
        <p:spPr>
          <a:xfrm>
            <a:off x="6212909" y="653923"/>
            <a:ext cx="851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" pitchFamily="2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0249C8-A288-6441-971E-0F58B2719EE4}"/>
              </a:ext>
            </a:extLst>
          </p:cNvPr>
          <p:cNvSpPr txBox="1"/>
          <p:nvPr/>
        </p:nvSpPr>
        <p:spPr>
          <a:xfrm>
            <a:off x="3584143" y="2996413"/>
            <a:ext cx="851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" pitchFamily="2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595F3B-3EF5-CD4C-8086-AC48A49F2411}"/>
              </a:ext>
            </a:extLst>
          </p:cNvPr>
          <p:cNvSpPr txBox="1"/>
          <p:nvPr/>
        </p:nvSpPr>
        <p:spPr>
          <a:xfrm>
            <a:off x="5597095" y="3136780"/>
            <a:ext cx="851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" pitchFamily="2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424CCA-55BF-CE48-AA44-C7E9DAC9F79A}"/>
              </a:ext>
            </a:extLst>
          </p:cNvPr>
          <p:cNvSpPr txBox="1"/>
          <p:nvPr/>
        </p:nvSpPr>
        <p:spPr>
          <a:xfrm>
            <a:off x="6080539" y="2624708"/>
            <a:ext cx="851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" pitchFamily="2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B02D1A-C569-514B-B200-459283121F89}"/>
              </a:ext>
            </a:extLst>
          </p:cNvPr>
          <p:cNvCxnSpPr>
            <a:cxnSpLocks/>
          </p:cNvCxnSpPr>
          <p:nvPr/>
        </p:nvCxnSpPr>
        <p:spPr>
          <a:xfrm flipH="1">
            <a:off x="5619561" y="2041721"/>
            <a:ext cx="160516" cy="52920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5B6608-B55F-044C-B976-0AD4BFD71BDA}"/>
                  </a:ext>
                </a:extLst>
              </p:cNvPr>
              <p:cNvSpPr txBox="1"/>
              <p:nvPr/>
            </p:nvSpPr>
            <p:spPr>
              <a:xfrm>
                <a:off x="5338254" y="2092454"/>
                <a:ext cx="280028" cy="331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5B6608-B55F-044C-B976-0AD4BFD71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254" y="2092454"/>
                <a:ext cx="280028" cy="331629"/>
              </a:xfrm>
              <a:prstGeom prst="rect">
                <a:avLst/>
              </a:prstGeom>
              <a:blipFill>
                <a:blip r:embed="rId8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hord 10">
            <a:extLst>
              <a:ext uri="{FF2B5EF4-FFF2-40B4-BE49-F238E27FC236}">
                <a16:creationId xmlns:a16="http://schemas.microsoft.com/office/drawing/2014/main" id="{D31E04E3-5D95-AA48-A1BE-BBE21F923C24}"/>
              </a:ext>
            </a:extLst>
          </p:cNvPr>
          <p:cNvSpPr/>
          <p:nvPr/>
        </p:nvSpPr>
        <p:spPr>
          <a:xfrm>
            <a:off x="67087" y="2670949"/>
            <a:ext cx="2485886" cy="2518824"/>
          </a:xfrm>
          <a:prstGeom prst="chord">
            <a:avLst>
              <a:gd name="adj1" fmla="val 3181303"/>
              <a:gd name="adj2" fmla="val 9825839"/>
            </a:avLst>
          </a:prstGeom>
          <a:solidFill>
            <a:srgbClr val="FF0000">
              <a:alpha val="4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111E18A-881B-4F47-BEF3-14DF7279AE78}"/>
              </a:ext>
            </a:extLst>
          </p:cNvPr>
          <p:cNvSpPr/>
          <p:nvPr/>
        </p:nvSpPr>
        <p:spPr>
          <a:xfrm>
            <a:off x="5892872" y="1378862"/>
            <a:ext cx="105101" cy="97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E83C40-1CAD-8F4A-9D47-D94764A99B9B}"/>
              </a:ext>
            </a:extLst>
          </p:cNvPr>
          <p:cNvSpPr txBox="1"/>
          <p:nvPr/>
        </p:nvSpPr>
        <p:spPr>
          <a:xfrm>
            <a:off x="5687864" y="1177354"/>
            <a:ext cx="333539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c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5DDB010-2584-8C4D-BE60-59FB95A2FF5D}"/>
              </a:ext>
            </a:extLst>
          </p:cNvPr>
          <p:cNvCxnSpPr>
            <a:cxnSpLocks/>
          </p:cNvCxnSpPr>
          <p:nvPr/>
        </p:nvCxnSpPr>
        <p:spPr>
          <a:xfrm>
            <a:off x="5997973" y="1426035"/>
            <a:ext cx="852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B8D38C2-DD6C-3D4C-B93B-75C6B772EA39}"/>
              </a:ext>
            </a:extLst>
          </p:cNvPr>
          <p:cNvCxnSpPr>
            <a:cxnSpLocks/>
          </p:cNvCxnSpPr>
          <p:nvPr/>
        </p:nvCxnSpPr>
        <p:spPr>
          <a:xfrm flipH="1">
            <a:off x="5791624" y="1439266"/>
            <a:ext cx="150247" cy="53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73781A8-B7EC-9D4A-A146-B917B7432533}"/>
              </a:ext>
            </a:extLst>
          </p:cNvPr>
          <p:cNvCxnSpPr>
            <a:cxnSpLocks/>
            <a:stCxn id="52" idx="5"/>
          </p:cNvCxnSpPr>
          <p:nvPr/>
        </p:nvCxnSpPr>
        <p:spPr>
          <a:xfrm>
            <a:off x="5982581" y="1462433"/>
            <a:ext cx="800751" cy="834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09B08CD-AFE3-654E-815C-71EA99446190}"/>
              </a:ext>
            </a:extLst>
          </p:cNvPr>
          <p:cNvCxnSpPr>
            <a:cxnSpLocks/>
          </p:cNvCxnSpPr>
          <p:nvPr/>
        </p:nvCxnSpPr>
        <p:spPr>
          <a:xfrm flipV="1">
            <a:off x="4802215" y="1440866"/>
            <a:ext cx="1139446" cy="301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3C32A48-F709-DA4C-8F30-049ABD8C76EA}"/>
                  </a:ext>
                </a:extLst>
              </p:cNvPr>
              <p:cNvSpPr txBox="1"/>
              <p:nvPr/>
            </p:nvSpPr>
            <p:spPr>
              <a:xfrm>
                <a:off x="5596690" y="820079"/>
                <a:ext cx="228330" cy="45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3C32A48-F709-DA4C-8F30-049ABD8C7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690" y="820079"/>
                <a:ext cx="228330" cy="453029"/>
              </a:xfrm>
              <a:prstGeom prst="rect">
                <a:avLst/>
              </a:prstGeom>
              <a:blipFill>
                <a:blip r:embed="rId10"/>
                <a:stretch>
                  <a:fillRect l="-10526" r="-6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8A12F36-261F-B543-BD31-EC2A14E903A5}"/>
                  </a:ext>
                </a:extLst>
              </p:cNvPr>
              <p:cNvSpPr txBox="1"/>
              <p:nvPr/>
            </p:nvSpPr>
            <p:spPr>
              <a:xfrm>
                <a:off x="5868416" y="1765019"/>
                <a:ext cx="228330" cy="45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8A12F36-261F-B543-BD31-EC2A14E90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416" y="1765019"/>
                <a:ext cx="228330" cy="453029"/>
              </a:xfrm>
              <a:prstGeom prst="rect">
                <a:avLst/>
              </a:prstGeom>
              <a:blipFill>
                <a:blip r:embed="rId11"/>
                <a:stretch>
                  <a:fillRect r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D4E66649-814C-7240-867C-7A823EF4A349}"/>
              </a:ext>
            </a:extLst>
          </p:cNvPr>
          <p:cNvSpPr txBox="1"/>
          <p:nvPr/>
        </p:nvSpPr>
        <p:spPr>
          <a:xfrm>
            <a:off x="1199322" y="3648392"/>
            <a:ext cx="333539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c</a:t>
            </a: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DE76266A-2727-4F43-AA1C-5424F08CAA60}"/>
              </a:ext>
            </a:extLst>
          </p:cNvPr>
          <p:cNvSpPr/>
          <p:nvPr/>
        </p:nvSpPr>
        <p:spPr>
          <a:xfrm>
            <a:off x="5665460" y="1151197"/>
            <a:ext cx="547449" cy="537141"/>
          </a:xfrm>
          <a:prstGeom prst="arc">
            <a:avLst>
              <a:gd name="adj1" fmla="val 6118190"/>
              <a:gd name="adj2" fmla="val 148844"/>
            </a:avLst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6B405471-BA66-C842-B52B-2BE7BBA3F4F7}"/>
              </a:ext>
            </a:extLst>
          </p:cNvPr>
          <p:cNvSpPr/>
          <p:nvPr/>
        </p:nvSpPr>
        <p:spPr>
          <a:xfrm>
            <a:off x="5455889" y="726570"/>
            <a:ext cx="1131028" cy="1112390"/>
          </a:xfrm>
          <a:prstGeom prst="arc">
            <a:avLst>
              <a:gd name="adj1" fmla="val 3724453"/>
              <a:gd name="adj2" fmla="val 9038017"/>
            </a:avLst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183056C-2600-2D41-88F5-1094EDC98D61}"/>
              </a:ext>
            </a:extLst>
          </p:cNvPr>
          <p:cNvCxnSpPr>
            <a:cxnSpLocks/>
          </p:cNvCxnSpPr>
          <p:nvPr/>
        </p:nvCxnSpPr>
        <p:spPr>
          <a:xfrm flipH="1">
            <a:off x="928409" y="4599838"/>
            <a:ext cx="160516" cy="52920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0E52AD6-A98D-4046-8430-E60827B27706}"/>
              </a:ext>
            </a:extLst>
          </p:cNvPr>
          <p:cNvSpPr/>
          <p:nvPr/>
        </p:nvSpPr>
        <p:spPr>
          <a:xfrm>
            <a:off x="1152965" y="3706577"/>
            <a:ext cx="113953" cy="13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368003F-B911-B24E-AF85-D4C32F9EB5E9}"/>
                  </a:ext>
                </a:extLst>
              </p:cNvPr>
              <p:cNvSpPr txBox="1"/>
              <p:nvPr/>
            </p:nvSpPr>
            <p:spPr>
              <a:xfrm>
                <a:off x="965201" y="4749266"/>
                <a:ext cx="280028" cy="331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368003F-B911-B24E-AF85-D4C32F9EB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1" y="4749266"/>
                <a:ext cx="280028" cy="331629"/>
              </a:xfrm>
              <a:prstGeom prst="rect">
                <a:avLst/>
              </a:prstGeom>
              <a:blipFill>
                <a:blip r:embed="rId12"/>
                <a:stretch>
                  <a:fillRect r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684D3EB0-1EC2-3347-B4E1-9C76B86B0778}"/>
              </a:ext>
            </a:extLst>
          </p:cNvPr>
          <p:cNvSpPr/>
          <p:nvPr/>
        </p:nvSpPr>
        <p:spPr>
          <a:xfrm>
            <a:off x="6212909" y="2487270"/>
            <a:ext cx="130226" cy="131971"/>
          </a:xfrm>
          <a:prstGeom prst="ellipse">
            <a:avLst/>
          </a:prstGeom>
          <a:solidFill>
            <a:srgbClr val="8B7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7C822B-8D0B-3E4D-ACF9-75214C231241}"/>
              </a:ext>
            </a:extLst>
          </p:cNvPr>
          <p:cNvSpPr txBox="1"/>
          <p:nvPr/>
        </p:nvSpPr>
        <p:spPr>
          <a:xfrm>
            <a:off x="6138767" y="2333465"/>
            <a:ext cx="260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</a:rPr>
              <a:t>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692EF9-7481-EB4E-9378-AD84075B813D}"/>
              </a:ext>
            </a:extLst>
          </p:cNvPr>
          <p:cNvSpPr/>
          <p:nvPr/>
        </p:nvSpPr>
        <p:spPr>
          <a:xfrm>
            <a:off x="5041557" y="1439266"/>
            <a:ext cx="113845" cy="158875"/>
          </a:xfrm>
          <a:prstGeom prst="ellipse">
            <a:avLst/>
          </a:prstGeom>
          <a:solidFill>
            <a:srgbClr val="7F7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54FC28-14F2-5145-8292-065BA8FA1621}"/>
              </a:ext>
            </a:extLst>
          </p:cNvPr>
          <p:cNvSpPr txBox="1"/>
          <p:nvPr/>
        </p:nvSpPr>
        <p:spPr>
          <a:xfrm>
            <a:off x="4987146" y="1310957"/>
            <a:ext cx="189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</a:rPr>
              <a:t>s</a:t>
            </a:r>
          </a:p>
        </p:txBody>
      </p:sp>
      <p:sp>
        <p:nvSpPr>
          <p:cNvPr id="17" name="Chord 16">
            <a:extLst>
              <a:ext uri="{FF2B5EF4-FFF2-40B4-BE49-F238E27FC236}">
                <a16:creationId xmlns:a16="http://schemas.microsoft.com/office/drawing/2014/main" id="{4E5A8793-E847-244E-9875-491D02A2E7A7}"/>
              </a:ext>
            </a:extLst>
          </p:cNvPr>
          <p:cNvSpPr/>
          <p:nvPr/>
        </p:nvSpPr>
        <p:spPr>
          <a:xfrm>
            <a:off x="165331" y="148281"/>
            <a:ext cx="2356729" cy="2356413"/>
          </a:xfrm>
          <a:prstGeom prst="chord">
            <a:avLst>
              <a:gd name="adj1" fmla="val 13627429"/>
              <a:gd name="adj2" fmla="val 2066652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hord 40">
            <a:extLst>
              <a:ext uri="{FF2B5EF4-FFF2-40B4-BE49-F238E27FC236}">
                <a16:creationId xmlns:a16="http://schemas.microsoft.com/office/drawing/2014/main" id="{1AF47EF5-6357-3246-A7A1-1B85B3D54A92}"/>
              </a:ext>
            </a:extLst>
          </p:cNvPr>
          <p:cNvSpPr/>
          <p:nvPr/>
        </p:nvSpPr>
        <p:spPr>
          <a:xfrm>
            <a:off x="142883" y="171547"/>
            <a:ext cx="2356729" cy="2356413"/>
          </a:xfrm>
          <a:prstGeom prst="chord">
            <a:avLst>
              <a:gd name="adj1" fmla="val 6493538"/>
              <a:gd name="adj2" fmla="val 980172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hord 41">
            <a:extLst>
              <a:ext uri="{FF2B5EF4-FFF2-40B4-BE49-F238E27FC236}">
                <a16:creationId xmlns:a16="http://schemas.microsoft.com/office/drawing/2014/main" id="{4D590503-FB7D-7E43-B4EE-B79662F7DB38}"/>
              </a:ext>
            </a:extLst>
          </p:cNvPr>
          <p:cNvSpPr/>
          <p:nvPr/>
        </p:nvSpPr>
        <p:spPr>
          <a:xfrm>
            <a:off x="148260" y="150774"/>
            <a:ext cx="2356729" cy="2356413"/>
          </a:xfrm>
          <a:prstGeom prst="chord">
            <a:avLst>
              <a:gd name="adj1" fmla="val 2561802"/>
              <a:gd name="adj2" fmla="val 618682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10EE0FED-5C6A-604D-8A78-FA39A713373A}"/>
              </a:ext>
            </a:extLst>
          </p:cNvPr>
          <p:cNvSpPr/>
          <p:nvPr/>
        </p:nvSpPr>
        <p:spPr>
          <a:xfrm rot="20746103">
            <a:off x="1024639" y="1967807"/>
            <a:ext cx="1048971" cy="370871"/>
          </a:xfrm>
          <a:prstGeom prst="triangle">
            <a:avLst>
              <a:gd name="adj" fmla="val 4197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66C395-F79D-A54B-9A85-5CCD8AE0DFA9}"/>
              </a:ext>
            </a:extLst>
          </p:cNvPr>
          <p:cNvSpPr/>
          <p:nvPr/>
        </p:nvSpPr>
        <p:spPr>
          <a:xfrm rot="2658444">
            <a:off x="149816" y="1774180"/>
            <a:ext cx="1159993" cy="379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DE4FA24-6C03-A944-BA7E-47E1812B8B30}"/>
              </a:ext>
            </a:extLst>
          </p:cNvPr>
          <p:cNvSpPr/>
          <p:nvPr/>
        </p:nvSpPr>
        <p:spPr>
          <a:xfrm rot="2658444">
            <a:off x="835076" y="1856515"/>
            <a:ext cx="867468" cy="379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918408-01F9-5F40-90A9-329780EE4C44}"/>
              </a:ext>
            </a:extLst>
          </p:cNvPr>
          <p:cNvCxnSpPr/>
          <p:nvPr/>
        </p:nvCxnSpPr>
        <p:spPr>
          <a:xfrm flipH="1">
            <a:off x="995147" y="1765019"/>
            <a:ext cx="602994" cy="739616"/>
          </a:xfrm>
          <a:prstGeom prst="straightConnector1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1CAC91-E7A4-9343-B7EF-42E50D12C55D}"/>
              </a:ext>
            </a:extLst>
          </p:cNvPr>
          <p:cNvCxnSpPr/>
          <p:nvPr/>
        </p:nvCxnSpPr>
        <p:spPr>
          <a:xfrm flipH="1">
            <a:off x="137348" y="942054"/>
            <a:ext cx="602994" cy="739616"/>
          </a:xfrm>
          <a:prstGeom prst="straightConnector1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89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9899</TotalTime>
  <Words>23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22</cp:revision>
  <cp:lastPrinted>2018-05-02T03:22:50Z</cp:lastPrinted>
  <dcterms:created xsi:type="dcterms:W3CDTF">2018-01-18T04:29:33Z</dcterms:created>
  <dcterms:modified xsi:type="dcterms:W3CDTF">2018-05-20T22:25:29Z</dcterms:modified>
</cp:coreProperties>
</file>