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648" y="-936"/>
      </p:cViewPr>
      <p:guideLst>
        <p:guide orient="horz" pos="14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20284"/>
            <a:ext cx="11658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90800"/>
            <a:ext cx="9601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397" y="121712"/>
            <a:ext cx="2159792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2" y="121712"/>
            <a:ext cx="6250784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937934"/>
            <a:ext cx="11658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937812"/>
            <a:ext cx="116586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4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023409"/>
            <a:ext cx="606028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1449917"/>
            <a:ext cx="606028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023409"/>
            <a:ext cx="606266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1449917"/>
            <a:ext cx="606266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033"/>
            <a:ext cx="4512470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82037"/>
            <a:ext cx="7667625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956737"/>
            <a:ext cx="451247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3200403"/>
            <a:ext cx="82296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408517"/>
            <a:ext cx="82296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3578228"/>
            <a:ext cx="82296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3"/>
            <a:ext cx="123444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237570"/>
            <a:ext cx="4343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Block Arc 45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7" name="Block Arc 56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37707" y="2405451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35696" y="3593127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679842" y="36844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1531503" y="2965441"/>
            <a:ext cx="1035449" cy="671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5400000">
            <a:off x="9220053" y="-245194"/>
            <a:ext cx="4622899" cy="3023403"/>
          </a:xfrm>
          <a:prstGeom prst="arc">
            <a:avLst>
              <a:gd name="adj1" fmla="val 16270353"/>
              <a:gd name="adj2" fmla="val 12981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 flipV="1">
            <a:off x="13043069" y="0"/>
            <a:ext cx="135" cy="1297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535230" y="1536591"/>
            <a:ext cx="4180770" cy="712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1531503" y="3341240"/>
            <a:ext cx="720973" cy="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1531503" y="2589025"/>
            <a:ext cx="1265259" cy="1607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531503" y="2214471"/>
            <a:ext cx="1398307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540015" y="1857480"/>
            <a:ext cx="1424921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1531503" y="155612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1540015" y="12813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1540015" y="9681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1540015" y="68117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1553825" y="400511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91182" y="1666977"/>
            <a:ext cx="229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Boundary Layer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91182" y="-127002"/>
            <a:ext cx="2293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Free Flow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7660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a.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04467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b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513658" y="3593126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c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3504333" y="1572203"/>
            <a:ext cx="0" cy="20057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04763" y="2197689"/>
            <a:ext cx="135148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h</a:t>
            </a:r>
            <a:endParaRPr lang="en-US" sz="32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14</cp:revision>
  <dcterms:created xsi:type="dcterms:W3CDTF">2015-09-16T03:43:06Z</dcterms:created>
  <dcterms:modified xsi:type="dcterms:W3CDTF">2016-09-10T18:59:38Z</dcterms:modified>
</cp:coreProperties>
</file>