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49" d="100"/>
          <a:sy n="149" d="100"/>
        </p:scale>
        <p:origin x="3248" y="-6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408780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22451" y="9465473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1" y="9465473"/>
                <a:ext cx="1020894" cy="570926"/>
              </a:xfrm>
              <a:prstGeom prst="rect">
                <a:avLst/>
              </a:prstGeom>
              <a:blipFill>
                <a:blip r:embed="rId2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50519" y="11632220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19" y="11632220"/>
                <a:ext cx="697275" cy="570926"/>
              </a:xfrm>
              <a:prstGeom prst="rect">
                <a:avLst/>
              </a:prstGeom>
              <a:blipFill>
                <a:blip r:embed="rId3"/>
                <a:stretch>
                  <a:fillRect l="-545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5DC7F14-5B7D-6640-B22E-DC89AB6C75A0}"/>
              </a:ext>
            </a:extLst>
          </p:cNvPr>
          <p:cNvSpPr/>
          <p:nvPr/>
        </p:nvSpPr>
        <p:spPr>
          <a:xfrm>
            <a:off x="3766783" y="5475435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9A47-0B1D-584E-8DC5-DBBBFD6016D2}"/>
              </a:ext>
            </a:extLst>
          </p:cNvPr>
          <p:cNvSpPr txBox="1"/>
          <p:nvPr/>
        </p:nvSpPr>
        <p:spPr>
          <a:xfrm>
            <a:off x="3616770" y="5445560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376F7-6891-944A-977B-FA7FB70AD094}"/>
              </a:ext>
            </a:extLst>
          </p:cNvPr>
          <p:cNvSpPr/>
          <p:nvPr/>
        </p:nvSpPr>
        <p:spPr>
          <a:xfrm>
            <a:off x="3598460" y="740579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654FC-B89F-DF4C-A39E-D3A0ED0224F1}"/>
              </a:ext>
            </a:extLst>
          </p:cNvPr>
          <p:cNvSpPr txBox="1"/>
          <p:nvPr/>
        </p:nvSpPr>
        <p:spPr>
          <a:xfrm>
            <a:off x="3452174" y="736676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A04F-0A2D-F547-B9B7-37913E58D0A4}"/>
              </a:ext>
            </a:extLst>
          </p:cNvPr>
          <p:cNvSpPr/>
          <p:nvPr/>
        </p:nvSpPr>
        <p:spPr>
          <a:xfrm>
            <a:off x="2151797" y="10445087"/>
            <a:ext cx="407763" cy="3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0EF5F-E280-CA49-8A49-74D75E52FA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181"/>
          <a:stretch/>
        </p:blipFill>
        <p:spPr>
          <a:xfrm>
            <a:off x="663771" y="1890216"/>
            <a:ext cx="1192883" cy="271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7F61C-5F1C-5B41-B614-9E67E068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353" y="-24743"/>
            <a:ext cx="1830362" cy="210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F8763-F35B-054E-8E4C-B2379630F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656" y="2050237"/>
            <a:ext cx="2289344" cy="228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2C88C3-6349-B240-B49A-70535C52F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678" y="4296940"/>
            <a:ext cx="2092856" cy="2190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6D2B7-5D4D-C341-ADFB-7734B36F0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084" y="6470190"/>
            <a:ext cx="2068043" cy="2068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91762-24E4-9548-9AE3-AD25AFDDBC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7378" y="8629690"/>
            <a:ext cx="2199899" cy="2094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020EAF-D61E-054A-9CC5-42652FADFC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526" y="458565"/>
            <a:ext cx="1019531" cy="11407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8F99F0-4FB1-BC4E-9C53-17BA15B22E4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9442"/>
          <a:stretch/>
        </p:blipFill>
        <p:spPr>
          <a:xfrm>
            <a:off x="856302" y="2614990"/>
            <a:ext cx="1177721" cy="11598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C69F6F-82B7-9044-9F66-CE1601D914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292" y="4785406"/>
            <a:ext cx="1067731" cy="11284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FB7587-90EC-E84E-90B9-222AC5C08C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1526" y="6924440"/>
            <a:ext cx="1137550" cy="1201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A7F9F9-5599-2C41-B9A2-C6854402FBD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6258"/>
          <a:stretch/>
        </p:blipFill>
        <p:spPr>
          <a:xfrm>
            <a:off x="953176" y="9136271"/>
            <a:ext cx="1093962" cy="10932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D98F87-ED0F-2942-8512-DD869F72AC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526" y="11240116"/>
            <a:ext cx="1065254" cy="11087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61106E-1511-0744-8671-3911114E9AE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4139"/>
          <a:stretch/>
        </p:blipFill>
        <p:spPr>
          <a:xfrm>
            <a:off x="2368084" y="10689489"/>
            <a:ext cx="2159193" cy="21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</TotalTime>
  <Words>22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22</cp:revision>
  <cp:lastPrinted>2018-05-30T19:55:56Z</cp:lastPrinted>
  <dcterms:created xsi:type="dcterms:W3CDTF">2018-01-04T02:45:34Z</dcterms:created>
  <dcterms:modified xsi:type="dcterms:W3CDTF">2018-12-06T19:10:23Z</dcterms:modified>
</cp:coreProperties>
</file>