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9E0"/>
    <a:srgbClr val="F5C0BC"/>
    <a:srgbClr val="EAC1C0"/>
    <a:srgbClr val="9C1E15"/>
    <a:srgbClr val="4A4748"/>
    <a:srgbClr val="6EFA63"/>
    <a:srgbClr val="91B033"/>
    <a:srgbClr val="EC6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1"/>
    <p:restoredTop sz="94643"/>
  </p:normalViewPr>
  <p:slideViewPr>
    <p:cSldViewPr snapToGrid="0" snapToObjects="1">
      <p:cViewPr>
        <p:scale>
          <a:sx n="245" d="100"/>
          <a:sy n="245" d="100"/>
        </p:scale>
        <p:origin x="296" y="-1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8E90D-F66A-FF4B-94D4-39DD2E9CD013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8138" y="1143000"/>
            <a:ext cx="110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0CC7A-A848-A24F-AA82-C493D150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0CC7A-A848-A24F-AA82-C493D1509C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22451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22451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22451" y="7231356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22451" y="9397233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1" y="9397233"/>
                <a:ext cx="1020894" cy="570926"/>
              </a:xfrm>
              <a:prstGeom prst="rect">
                <a:avLst/>
              </a:prstGeom>
              <a:blipFill>
                <a:blip r:embed="rId3"/>
                <a:stretch>
                  <a:fillRect l="-2469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22451" y="11523036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1" y="11523036"/>
                <a:ext cx="697275" cy="570926"/>
              </a:xfrm>
              <a:prstGeom prst="rect">
                <a:avLst/>
              </a:prstGeom>
              <a:blipFill>
                <a:blip r:embed="rId4"/>
                <a:stretch>
                  <a:fillRect l="-357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5DC7F14-5B7D-6640-B22E-DC89AB6C75A0}"/>
              </a:ext>
            </a:extLst>
          </p:cNvPr>
          <p:cNvSpPr/>
          <p:nvPr/>
        </p:nvSpPr>
        <p:spPr>
          <a:xfrm>
            <a:off x="3766783" y="5475435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9A47-0B1D-584E-8DC5-DBBBFD6016D2}"/>
              </a:ext>
            </a:extLst>
          </p:cNvPr>
          <p:cNvSpPr txBox="1"/>
          <p:nvPr/>
        </p:nvSpPr>
        <p:spPr>
          <a:xfrm>
            <a:off x="3616770" y="5445560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376F7-6891-944A-977B-FA7FB70AD094}"/>
              </a:ext>
            </a:extLst>
          </p:cNvPr>
          <p:cNvSpPr/>
          <p:nvPr/>
        </p:nvSpPr>
        <p:spPr>
          <a:xfrm>
            <a:off x="3598460" y="740579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654FC-B89F-DF4C-A39E-D3A0ED0224F1}"/>
              </a:ext>
            </a:extLst>
          </p:cNvPr>
          <p:cNvSpPr txBox="1"/>
          <p:nvPr/>
        </p:nvSpPr>
        <p:spPr>
          <a:xfrm>
            <a:off x="3452174" y="736676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A04F-0A2D-F547-B9B7-37913E58D0A4}"/>
              </a:ext>
            </a:extLst>
          </p:cNvPr>
          <p:cNvSpPr/>
          <p:nvPr/>
        </p:nvSpPr>
        <p:spPr>
          <a:xfrm>
            <a:off x="2151797" y="10445087"/>
            <a:ext cx="407763" cy="3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F61C-5F1C-5B41-B614-9E67E068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353" y="-24743"/>
            <a:ext cx="1830362" cy="2107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F8763-F35B-054E-8E4C-B2379630F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656" y="2050237"/>
            <a:ext cx="2289344" cy="228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2C88C3-6349-B240-B49A-70535C52F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678" y="4296940"/>
            <a:ext cx="2092856" cy="2190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26D2B7-5D4D-C341-ADFB-7734B36F0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084" y="6470190"/>
            <a:ext cx="2068043" cy="2068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B91762-24E4-9548-9AE3-AD25AFDDBC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7378" y="8629690"/>
            <a:ext cx="2199899" cy="20946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61106E-1511-0744-8671-3911114E9AE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139"/>
          <a:stretch/>
        </p:blipFill>
        <p:spPr>
          <a:xfrm>
            <a:off x="2368084" y="10689489"/>
            <a:ext cx="2159193" cy="212474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5DFC902-F80B-4444-A772-22CCBA8238E9}"/>
              </a:ext>
            </a:extLst>
          </p:cNvPr>
          <p:cNvSpPr txBox="1"/>
          <p:nvPr/>
        </p:nvSpPr>
        <p:spPr>
          <a:xfrm>
            <a:off x="112114" y="1554492"/>
            <a:ext cx="5787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" pitchFamily="2" charset="0"/>
              </a:rPr>
              <a:t>Δ</a:t>
            </a:r>
            <a:r>
              <a:rPr lang="en-US" sz="1600" i="1" dirty="0" err="1">
                <a:latin typeface="Times" pitchFamily="2" charset="0"/>
              </a:rPr>
              <a:t>s</a:t>
            </a:r>
            <a:r>
              <a:rPr lang="en-US" sz="1600" i="1" dirty="0">
                <a:latin typeface="Times" pitchFamily="2" charset="0"/>
              </a:rPr>
              <a:t>	</a:t>
            </a:r>
            <a:r>
              <a:rPr lang="en-US" sz="1600" dirty="0">
                <a:latin typeface="Times" pitchFamily="2" charset="0"/>
              </a:rPr>
              <a:t>=     −  </a:t>
            </a:r>
          </a:p>
          <a:p>
            <a:r>
              <a:rPr lang="en-US" sz="1600" dirty="0" err="1">
                <a:latin typeface="Times" pitchFamily="2" charset="0"/>
              </a:rPr>
              <a:t>Δ</a:t>
            </a:r>
            <a:r>
              <a:rPr lang="en-US" sz="1600" i="1" dirty="0" err="1">
                <a:latin typeface="Times" pitchFamily="2" charset="0"/>
              </a:rPr>
              <a:t>g</a:t>
            </a:r>
            <a:r>
              <a:rPr lang="en-US" sz="1600" i="1" dirty="0">
                <a:latin typeface="Times" pitchFamily="2" charset="0"/>
              </a:rPr>
              <a:t>	</a:t>
            </a:r>
            <a:r>
              <a:rPr lang="en-US" sz="1600" dirty="0">
                <a:latin typeface="Times" pitchFamily="2" charset="0"/>
              </a:rPr>
              <a:t>=     −  </a:t>
            </a:r>
          </a:p>
          <a:p>
            <a:r>
              <a:rPr lang="en-US" sz="1600" dirty="0">
                <a:latin typeface="Times" pitchFamily="2" charset="0"/>
              </a:rPr>
              <a:t>      2-move reachable set</a:t>
            </a:r>
          </a:p>
          <a:p>
            <a:r>
              <a:rPr lang="en-US" sz="1600" dirty="0">
                <a:latin typeface="Times" pitchFamily="2" charset="0"/>
              </a:rPr>
              <a:t>      4-move reachable set</a:t>
            </a:r>
          </a:p>
          <a:p>
            <a:r>
              <a:rPr lang="en-US" sz="1600" dirty="0">
                <a:latin typeface="Times" pitchFamily="2" charset="0"/>
              </a:rPr>
              <a:t>   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981FE7-708B-6D47-92AD-D013939EE842}"/>
              </a:ext>
            </a:extLst>
          </p:cNvPr>
          <p:cNvSpPr/>
          <p:nvPr/>
        </p:nvSpPr>
        <p:spPr>
          <a:xfrm>
            <a:off x="221148" y="2138279"/>
            <a:ext cx="159792" cy="159792"/>
          </a:xfrm>
          <a:prstGeom prst="rect">
            <a:avLst/>
          </a:prstGeom>
          <a:solidFill>
            <a:srgbClr val="002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DD98B9-4641-9842-A335-D1E53798FBD8}"/>
              </a:ext>
            </a:extLst>
          </p:cNvPr>
          <p:cNvSpPr/>
          <p:nvPr/>
        </p:nvSpPr>
        <p:spPr>
          <a:xfrm>
            <a:off x="221003" y="2375035"/>
            <a:ext cx="159792" cy="159792"/>
          </a:xfrm>
          <a:prstGeom prst="rect">
            <a:avLst/>
          </a:prstGeom>
          <a:solidFill>
            <a:srgbClr val="BA72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1352D-8BDF-B841-B305-D8A1614E7068}"/>
              </a:ext>
            </a:extLst>
          </p:cNvPr>
          <p:cNvSpPr/>
          <p:nvPr/>
        </p:nvSpPr>
        <p:spPr>
          <a:xfrm>
            <a:off x="221003" y="3922516"/>
            <a:ext cx="159792" cy="159792"/>
          </a:xfrm>
          <a:prstGeom prst="rect">
            <a:avLst/>
          </a:prstGeom>
          <a:solidFill>
            <a:srgbClr val="847A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8BA7EC-1A0F-4F46-BA2A-D6FB4AEDECCF}"/>
              </a:ext>
            </a:extLst>
          </p:cNvPr>
          <p:cNvSpPr/>
          <p:nvPr/>
        </p:nvSpPr>
        <p:spPr>
          <a:xfrm>
            <a:off x="760097" y="1656922"/>
            <a:ext cx="149752" cy="149752"/>
          </a:xfrm>
          <a:prstGeom prst="rect">
            <a:avLst/>
          </a:prstGeom>
          <a:solidFill>
            <a:srgbClr val="4CA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5CF19B-BB31-3440-A316-AC53EB02F724}"/>
              </a:ext>
            </a:extLst>
          </p:cNvPr>
          <p:cNvSpPr/>
          <p:nvPr/>
        </p:nvSpPr>
        <p:spPr>
          <a:xfrm>
            <a:off x="1515912" y="1656922"/>
            <a:ext cx="149752" cy="149752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68BCD98-BA77-9B45-AC94-FD99D168EFF8}"/>
              </a:ext>
            </a:extLst>
          </p:cNvPr>
          <p:cNvSpPr/>
          <p:nvPr/>
        </p:nvSpPr>
        <p:spPr>
          <a:xfrm>
            <a:off x="1176117" y="1656922"/>
            <a:ext cx="149752" cy="1497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EAC71E-C53B-FE44-AAAC-FEC53CBDD140}"/>
              </a:ext>
            </a:extLst>
          </p:cNvPr>
          <p:cNvSpPr txBox="1"/>
          <p:nvPr/>
        </p:nvSpPr>
        <p:spPr>
          <a:xfrm>
            <a:off x="415347" y="3833135"/>
            <a:ext cx="233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6-move reachable set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D6A7E9C-0FA3-D94D-8B69-AC37E77F9401}"/>
              </a:ext>
            </a:extLst>
          </p:cNvPr>
          <p:cNvSpPr/>
          <p:nvPr/>
        </p:nvSpPr>
        <p:spPr>
          <a:xfrm>
            <a:off x="221003" y="10476874"/>
            <a:ext cx="159792" cy="159792"/>
          </a:xfrm>
          <a:prstGeom prst="rect">
            <a:avLst/>
          </a:prstGeom>
          <a:solidFill>
            <a:srgbClr val="EC62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38012C-72C2-9046-85D0-8106220345A5}"/>
              </a:ext>
            </a:extLst>
          </p:cNvPr>
          <p:cNvSpPr txBox="1"/>
          <p:nvPr/>
        </p:nvSpPr>
        <p:spPr>
          <a:xfrm>
            <a:off x="415347" y="10387493"/>
            <a:ext cx="233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8-move reachable set</a:t>
            </a:r>
            <a:endParaRPr lang="en-US" sz="16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64BF1C7-13E0-AC48-850C-50DC21C23C7D}"/>
              </a:ext>
            </a:extLst>
          </p:cNvPr>
          <p:cNvSpPr/>
          <p:nvPr/>
        </p:nvSpPr>
        <p:spPr>
          <a:xfrm>
            <a:off x="221003" y="12552427"/>
            <a:ext cx="159792" cy="159792"/>
          </a:xfrm>
          <a:prstGeom prst="rect">
            <a:avLst/>
          </a:prstGeom>
          <a:solidFill>
            <a:srgbClr val="91B0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1" eaLnBrk="1" latinLnBrk="0" hangingPunct="1"/>
            <a:r>
              <a:rPr lang="fa-IR" dirty="0"/>
              <a:t>     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4EAE51-CC52-ED4A-AF6B-A67B72346638}"/>
              </a:ext>
            </a:extLst>
          </p:cNvPr>
          <p:cNvSpPr txBox="1"/>
          <p:nvPr/>
        </p:nvSpPr>
        <p:spPr>
          <a:xfrm>
            <a:off x="415347" y="12463046"/>
            <a:ext cx="2520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600" dirty="0">
                <a:latin typeface="Times" pitchFamily="2" charset="0"/>
              </a:rPr>
              <a:t>10-move reachable set</a:t>
            </a:r>
            <a:endParaRPr lang="en-US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ED7B11A-190E-3046-A074-2CB8311FDD02}"/>
              </a:ext>
            </a:extLst>
          </p:cNvPr>
          <p:cNvSpPr/>
          <p:nvPr/>
        </p:nvSpPr>
        <p:spPr>
          <a:xfrm>
            <a:off x="1505097" y="1888482"/>
            <a:ext cx="171382" cy="171382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164C883-5709-5140-ADC5-F876E6450867}"/>
              </a:ext>
            </a:extLst>
          </p:cNvPr>
          <p:cNvSpPr/>
          <p:nvPr/>
        </p:nvSpPr>
        <p:spPr>
          <a:xfrm>
            <a:off x="1161035" y="1884215"/>
            <a:ext cx="179916" cy="1799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7E657BF-88CE-BD42-AF50-88C5E0B90874}"/>
              </a:ext>
            </a:extLst>
          </p:cNvPr>
          <p:cNvSpPr/>
          <p:nvPr/>
        </p:nvSpPr>
        <p:spPr>
          <a:xfrm>
            <a:off x="751532" y="1884215"/>
            <a:ext cx="179916" cy="179916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21D5C8A-1DB9-D343-9415-940A760AEC53}"/>
              </a:ext>
            </a:extLst>
          </p:cNvPr>
          <p:cNvSpPr/>
          <p:nvPr/>
        </p:nvSpPr>
        <p:spPr>
          <a:xfrm flipV="1">
            <a:off x="3094684" y="890822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C6E1E1-1994-4E4B-8B9A-5259A4797986}"/>
              </a:ext>
            </a:extLst>
          </p:cNvPr>
          <p:cNvSpPr txBox="1"/>
          <p:nvPr/>
        </p:nvSpPr>
        <p:spPr>
          <a:xfrm>
            <a:off x="2749510" y="793165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73C3838-C10D-644E-AB49-8FAB3A4362A5}"/>
              </a:ext>
            </a:extLst>
          </p:cNvPr>
          <p:cNvSpPr/>
          <p:nvPr/>
        </p:nvSpPr>
        <p:spPr>
          <a:xfrm flipV="1">
            <a:off x="3101515" y="2982674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2C1A50-FD57-4744-B0CD-53CDD8539318}"/>
              </a:ext>
            </a:extLst>
          </p:cNvPr>
          <p:cNvSpPr txBox="1"/>
          <p:nvPr/>
        </p:nvSpPr>
        <p:spPr>
          <a:xfrm>
            <a:off x="2727723" y="2868969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B50DB7A-8286-5448-AE01-390666D103B2}"/>
              </a:ext>
            </a:extLst>
          </p:cNvPr>
          <p:cNvSpPr/>
          <p:nvPr/>
        </p:nvSpPr>
        <p:spPr>
          <a:xfrm flipV="1">
            <a:off x="3101515" y="5204252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5D7AD51-EA67-5E47-A18A-5312154A7774}"/>
              </a:ext>
            </a:extLst>
          </p:cNvPr>
          <p:cNvSpPr txBox="1"/>
          <p:nvPr/>
        </p:nvSpPr>
        <p:spPr>
          <a:xfrm>
            <a:off x="2771959" y="4965431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B38CFC0-31FF-294B-9DD2-96005FB9D3B0}"/>
              </a:ext>
            </a:extLst>
          </p:cNvPr>
          <p:cNvSpPr/>
          <p:nvPr/>
        </p:nvSpPr>
        <p:spPr>
          <a:xfrm flipV="1">
            <a:off x="3090264" y="7391333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F47886-3F67-2440-A223-8FD052FF2793}"/>
              </a:ext>
            </a:extLst>
          </p:cNvPr>
          <p:cNvSpPr txBox="1"/>
          <p:nvPr/>
        </p:nvSpPr>
        <p:spPr>
          <a:xfrm>
            <a:off x="2704288" y="7160236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452B39-402F-9F4D-8042-923EBB1DD89F}"/>
              </a:ext>
            </a:extLst>
          </p:cNvPr>
          <p:cNvSpPr/>
          <p:nvPr/>
        </p:nvSpPr>
        <p:spPr>
          <a:xfrm flipV="1">
            <a:off x="3101515" y="9498433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5B862CC-55BC-1A4F-B7AB-58DA8924FC94}"/>
              </a:ext>
            </a:extLst>
          </p:cNvPr>
          <p:cNvSpPr txBox="1"/>
          <p:nvPr/>
        </p:nvSpPr>
        <p:spPr>
          <a:xfrm>
            <a:off x="2734853" y="9398682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6EDEEAE-ECBB-0C4A-BDB6-FA78B3491699}"/>
              </a:ext>
            </a:extLst>
          </p:cNvPr>
          <p:cNvSpPr/>
          <p:nvPr/>
        </p:nvSpPr>
        <p:spPr>
          <a:xfrm flipV="1">
            <a:off x="3130086" y="11815061"/>
            <a:ext cx="45719" cy="45719"/>
          </a:xfrm>
          <a:prstGeom prst="ellipse">
            <a:avLst/>
          </a:prstGeom>
          <a:solidFill>
            <a:srgbClr val="74F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DC87FB7-3083-0243-B03C-1546FF6D7A1C}"/>
              </a:ext>
            </a:extLst>
          </p:cNvPr>
          <p:cNvSpPr txBox="1"/>
          <p:nvPr/>
        </p:nvSpPr>
        <p:spPr>
          <a:xfrm>
            <a:off x="2963733" y="11557884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endParaRPr lang="en-US" sz="1600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909CBE-D191-1A46-9179-4603ED28285D}"/>
              </a:ext>
            </a:extLst>
          </p:cNvPr>
          <p:cNvSpPr txBox="1"/>
          <p:nvPr/>
        </p:nvSpPr>
        <p:spPr>
          <a:xfrm>
            <a:off x="3705383" y="11751863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Δs</a:t>
            </a:r>
            <a:endParaRPr lang="en-US" sz="1600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3BE0D3-DFA9-B24F-BBF3-D4664390BCDB}"/>
              </a:ext>
            </a:extLst>
          </p:cNvPr>
          <p:cNvSpPr txBox="1"/>
          <p:nvPr/>
        </p:nvSpPr>
        <p:spPr>
          <a:xfrm>
            <a:off x="2771959" y="5170389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7D3D3DE5-C354-8147-B542-462BDD6D8CC3}"/>
              </a:ext>
            </a:extLst>
          </p:cNvPr>
          <p:cNvSpPr/>
          <p:nvPr/>
        </p:nvSpPr>
        <p:spPr>
          <a:xfrm>
            <a:off x="3136883" y="5264779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2EB497-BFB6-B840-9F8E-7E0E6C8C5761}"/>
              </a:ext>
            </a:extLst>
          </p:cNvPr>
          <p:cNvSpPr txBox="1"/>
          <p:nvPr/>
        </p:nvSpPr>
        <p:spPr>
          <a:xfrm>
            <a:off x="2707588" y="2633767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932FD07A-B183-5F4D-8F02-0DCEB03F1E55}"/>
              </a:ext>
            </a:extLst>
          </p:cNvPr>
          <p:cNvSpPr/>
          <p:nvPr/>
        </p:nvSpPr>
        <p:spPr>
          <a:xfrm>
            <a:off x="3154964" y="2917067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BD134E-DE9C-8942-A1AF-594DB19DAE95}"/>
              </a:ext>
            </a:extLst>
          </p:cNvPr>
          <p:cNvSpPr txBox="1"/>
          <p:nvPr/>
        </p:nvSpPr>
        <p:spPr>
          <a:xfrm>
            <a:off x="2952964" y="449789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A987F844-0FA7-4E4B-8712-407E62F36C45}"/>
              </a:ext>
            </a:extLst>
          </p:cNvPr>
          <p:cNvSpPr/>
          <p:nvPr/>
        </p:nvSpPr>
        <p:spPr>
          <a:xfrm>
            <a:off x="3116155" y="838986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9848A1-EB8B-1B4E-B789-5247968CF8AA}"/>
              </a:ext>
            </a:extLst>
          </p:cNvPr>
          <p:cNvSpPr txBox="1"/>
          <p:nvPr/>
        </p:nvSpPr>
        <p:spPr>
          <a:xfrm>
            <a:off x="2691320" y="7369767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0F217315-5069-8D44-AB92-89BBA4C35F60}"/>
              </a:ext>
            </a:extLst>
          </p:cNvPr>
          <p:cNvSpPr/>
          <p:nvPr/>
        </p:nvSpPr>
        <p:spPr>
          <a:xfrm>
            <a:off x="3154964" y="7564402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0F9404-759D-064D-AF0C-AABAD1431ECC}"/>
              </a:ext>
            </a:extLst>
          </p:cNvPr>
          <p:cNvSpPr txBox="1"/>
          <p:nvPr/>
        </p:nvSpPr>
        <p:spPr>
          <a:xfrm>
            <a:off x="2835124" y="9201526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1966711A-5A1E-5145-B003-552E145D313D}"/>
              </a:ext>
            </a:extLst>
          </p:cNvPr>
          <p:cNvSpPr/>
          <p:nvPr/>
        </p:nvSpPr>
        <p:spPr>
          <a:xfrm>
            <a:off x="3245384" y="9443843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5C1D58-EEF7-CF46-93D2-26E43C397483}"/>
              </a:ext>
            </a:extLst>
          </p:cNvPr>
          <p:cNvSpPr txBox="1"/>
          <p:nvPr/>
        </p:nvSpPr>
        <p:spPr>
          <a:xfrm>
            <a:off x="3144546" y="11829153"/>
            <a:ext cx="55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" pitchFamily="2" charset="0"/>
              </a:rPr>
              <a:t>Δg</a:t>
            </a:r>
            <a:r>
              <a:rPr lang="en-US" sz="1600" i="1" baseline="-25000" dirty="0" err="1">
                <a:latin typeface="Times" pitchFamily="2" charset="0"/>
              </a:rPr>
              <a:t>c</a:t>
            </a:r>
            <a:endParaRPr lang="en-US" sz="1600" i="1" dirty="0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6A6F86FB-0F7E-1542-A3BD-0691EF095462}"/>
              </a:ext>
            </a:extLst>
          </p:cNvPr>
          <p:cNvSpPr/>
          <p:nvPr/>
        </p:nvSpPr>
        <p:spPr>
          <a:xfrm>
            <a:off x="3249222" y="11901081"/>
            <a:ext cx="53034" cy="45719"/>
          </a:xfrm>
          <a:prstGeom prst="triangle">
            <a:avLst/>
          </a:prstGeom>
          <a:solidFill>
            <a:srgbClr val="6EF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E3BCBD74-2CFC-E643-BDF7-E84F80676E6B}"/>
              </a:ext>
            </a:extLst>
          </p:cNvPr>
          <p:cNvSpPr/>
          <p:nvPr/>
        </p:nvSpPr>
        <p:spPr>
          <a:xfrm rot="5400000">
            <a:off x="920371" y="572108"/>
            <a:ext cx="1041839" cy="904271"/>
          </a:xfrm>
          <a:prstGeom prst="triangle">
            <a:avLst>
              <a:gd name="adj" fmla="val 50301"/>
            </a:avLst>
          </a:prstGeom>
          <a:noFill/>
          <a:ln w="22225">
            <a:solidFill>
              <a:srgbClr val="9C1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6F7413-0EEE-FE4C-904F-6EF1E440890D}"/>
              </a:ext>
            </a:extLst>
          </p:cNvPr>
          <p:cNvSpPr/>
          <p:nvPr/>
        </p:nvSpPr>
        <p:spPr>
          <a:xfrm>
            <a:off x="1319579" y="813771"/>
            <a:ext cx="50429" cy="50429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4F8CA-CA46-304E-BF3A-FA1F27EEC505}"/>
              </a:ext>
            </a:extLst>
          </p:cNvPr>
          <p:cNvSpPr/>
          <p:nvPr/>
        </p:nvSpPr>
        <p:spPr>
          <a:xfrm>
            <a:off x="1738478" y="940402"/>
            <a:ext cx="50429" cy="50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72F2971-B537-C040-BB52-A65C09930348}"/>
              </a:ext>
            </a:extLst>
          </p:cNvPr>
          <p:cNvSpPr/>
          <p:nvPr/>
        </p:nvSpPr>
        <p:spPr>
          <a:xfrm>
            <a:off x="1419651" y="1176691"/>
            <a:ext cx="62328" cy="62328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AC36EE-C24A-A74E-A5B3-A48FF47C7B60}"/>
              </a:ext>
            </a:extLst>
          </p:cNvPr>
          <p:cNvSpPr/>
          <p:nvPr/>
        </p:nvSpPr>
        <p:spPr>
          <a:xfrm>
            <a:off x="1057426" y="1042392"/>
            <a:ext cx="64008" cy="654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63538B-B9C7-C14B-A8C9-EF5EBE3DAB79}"/>
              </a:ext>
            </a:extLst>
          </p:cNvPr>
          <p:cNvCxnSpPr>
            <a:cxnSpLocks/>
            <a:endCxn id="69" idx="6"/>
          </p:cNvCxnSpPr>
          <p:nvPr/>
        </p:nvCxnSpPr>
        <p:spPr>
          <a:xfrm flipH="1">
            <a:off x="1121434" y="1064718"/>
            <a:ext cx="68271" cy="10390"/>
          </a:xfrm>
          <a:prstGeom prst="straightConnector1">
            <a:avLst/>
          </a:prstGeom>
          <a:ln>
            <a:solidFill>
              <a:srgbClr val="F5C0BC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9E6B09-BAB1-D145-8D1E-4C31E6C4F9FA}"/>
              </a:ext>
            </a:extLst>
          </p:cNvPr>
          <p:cNvCxnSpPr>
            <a:cxnSpLocks/>
          </p:cNvCxnSpPr>
          <p:nvPr/>
        </p:nvCxnSpPr>
        <p:spPr>
          <a:xfrm>
            <a:off x="1419651" y="1107824"/>
            <a:ext cx="18464" cy="68867"/>
          </a:xfrm>
          <a:prstGeom prst="straightConnector1">
            <a:avLst/>
          </a:prstGeom>
          <a:ln>
            <a:solidFill>
              <a:srgbClr val="9FA9E0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361C8-FFA2-E84B-8801-45D31F99ADCA}"/>
              </a:ext>
            </a:extLst>
          </p:cNvPr>
          <p:cNvSpPr/>
          <p:nvPr/>
        </p:nvSpPr>
        <p:spPr>
          <a:xfrm>
            <a:off x="1485565" y="3015068"/>
            <a:ext cx="50429" cy="50429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5700CFE-3C32-0F4F-BA0C-D9D1E2551341}"/>
              </a:ext>
            </a:extLst>
          </p:cNvPr>
          <p:cNvSpPr/>
          <p:nvPr/>
        </p:nvSpPr>
        <p:spPr>
          <a:xfrm>
            <a:off x="1868211" y="3124398"/>
            <a:ext cx="50429" cy="50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0B394DC-D50C-6046-9798-14E7DFE42210}"/>
              </a:ext>
            </a:extLst>
          </p:cNvPr>
          <p:cNvSpPr/>
          <p:nvPr/>
        </p:nvSpPr>
        <p:spPr>
          <a:xfrm>
            <a:off x="1575888" y="3336909"/>
            <a:ext cx="62328" cy="62328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CDD215-0461-DE40-9969-84CFE15A1EAF}"/>
              </a:ext>
            </a:extLst>
          </p:cNvPr>
          <p:cNvSpPr/>
          <p:nvPr/>
        </p:nvSpPr>
        <p:spPr>
          <a:xfrm>
            <a:off x="1246684" y="3206189"/>
            <a:ext cx="64008" cy="654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755E7C-ED2E-214C-A5C9-9F9B41260A86}"/>
              </a:ext>
            </a:extLst>
          </p:cNvPr>
          <p:cNvCxnSpPr>
            <a:cxnSpLocks/>
            <a:endCxn id="84" idx="6"/>
          </p:cNvCxnSpPr>
          <p:nvPr/>
        </p:nvCxnSpPr>
        <p:spPr>
          <a:xfrm flipH="1">
            <a:off x="1310692" y="3233366"/>
            <a:ext cx="76689" cy="5539"/>
          </a:xfrm>
          <a:prstGeom prst="straightConnector1">
            <a:avLst/>
          </a:prstGeom>
          <a:ln>
            <a:solidFill>
              <a:srgbClr val="F5C0BC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9BC6FC-AD7E-4E46-9953-1968D4F4009D}"/>
              </a:ext>
            </a:extLst>
          </p:cNvPr>
          <p:cNvCxnSpPr>
            <a:cxnSpLocks/>
          </p:cNvCxnSpPr>
          <p:nvPr/>
        </p:nvCxnSpPr>
        <p:spPr>
          <a:xfrm>
            <a:off x="1583867" y="3274156"/>
            <a:ext cx="20233" cy="88279"/>
          </a:xfrm>
          <a:prstGeom prst="straightConnector1">
            <a:avLst/>
          </a:prstGeom>
          <a:ln>
            <a:solidFill>
              <a:srgbClr val="9FA9E0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4677E00-C784-1641-A6AA-646D8A91E51E}"/>
              </a:ext>
            </a:extLst>
          </p:cNvPr>
          <p:cNvSpPr/>
          <p:nvPr/>
        </p:nvSpPr>
        <p:spPr>
          <a:xfrm rot="18899790">
            <a:off x="1076429" y="2818394"/>
            <a:ext cx="762444" cy="762444"/>
          </a:xfrm>
          <a:prstGeom prst="rect">
            <a:avLst/>
          </a:prstGeom>
          <a:noFill/>
          <a:ln w="22225">
            <a:solidFill>
              <a:srgbClr val="9C1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ED6473-5A2D-E340-980F-14BA7561ED42}"/>
              </a:ext>
            </a:extLst>
          </p:cNvPr>
          <p:cNvSpPr/>
          <p:nvPr/>
        </p:nvSpPr>
        <p:spPr>
          <a:xfrm>
            <a:off x="1474942" y="5166639"/>
            <a:ext cx="50429" cy="50429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B557F99-A757-1443-B513-C84157024B51}"/>
              </a:ext>
            </a:extLst>
          </p:cNvPr>
          <p:cNvSpPr/>
          <p:nvPr/>
        </p:nvSpPr>
        <p:spPr>
          <a:xfrm>
            <a:off x="1872326" y="5274868"/>
            <a:ext cx="50429" cy="50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298C324-E187-634E-9D8D-1C1FECCCFDB2}"/>
              </a:ext>
            </a:extLst>
          </p:cNvPr>
          <p:cNvSpPr/>
          <p:nvPr/>
        </p:nvSpPr>
        <p:spPr>
          <a:xfrm>
            <a:off x="1574599" y="5491768"/>
            <a:ext cx="62328" cy="62328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E71BE1-458F-DB42-AC40-BF12BD226924}"/>
              </a:ext>
            </a:extLst>
          </p:cNvPr>
          <p:cNvSpPr/>
          <p:nvPr/>
        </p:nvSpPr>
        <p:spPr>
          <a:xfrm>
            <a:off x="1236553" y="5364944"/>
            <a:ext cx="64008" cy="654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E1AA0D2-DFB2-E543-BA71-893DAF2F05B4}"/>
              </a:ext>
            </a:extLst>
          </p:cNvPr>
          <p:cNvCxnSpPr>
            <a:cxnSpLocks/>
          </p:cNvCxnSpPr>
          <p:nvPr/>
        </p:nvCxnSpPr>
        <p:spPr>
          <a:xfrm flipH="1">
            <a:off x="1300561" y="5379402"/>
            <a:ext cx="86820" cy="11908"/>
          </a:xfrm>
          <a:prstGeom prst="straightConnector1">
            <a:avLst/>
          </a:prstGeom>
          <a:ln>
            <a:solidFill>
              <a:srgbClr val="F5C0BC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FE4FB92-6C6D-B849-8D12-D062B0D45C62}"/>
              </a:ext>
            </a:extLst>
          </p:cNvPr>
          <p:cNvCxnSpPr>
            <a:cxnSpLocks/>
          </p:cNvCxnSpPr>
          <p:nvPr/>
        </p:nvCxnSpPr>
        <p:spPr>
          <a:xfrm>
            <a:off x="1562885" y="5397660"/>
            <a:ext cx="30178" cy="94108"/>
          </a:xfrm>
          <a:prstGeom prst="straightConnector1">
            <a:avLst/>
          </a:prstGeom>
          <a:ln>
            <a:solidFill>
              <a:srgbClr val="9FA9E0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gular Pentagon 29">
            <a:extLst>
              <a:ext uri="{FF2B5EF4-FFF2-40B4-BE49-F238E27FC236}">
                <a16:creationId xmlns:a16="http://schemas.microsoft.com/office/drawing/2014/main" id="{B37324C7-66E9-2948-A0FA-A8A804166D8C}"/>
              </a:ext>
            </a:extLst>
          </p:cNvPr>
          <p:cNvSpPr/>
          <p:nvPr/>
        </p:nvSpPr>
        <p:spPr>
          <a:xfrm rot="1090279">
            <a:off x="936653" y="4791989"/>
            <a:ext cx="1072261" cy="1021201"/>
          </a:xfrm>
          <a:prstGeom prst="pentagon">
            <a:avLst/>
          </a:prstGeom>
          <a:noFill/>
          <a:ln w="22225">
            <a:solidFill>
              <a:srgbClr val="9C1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CC1C8C4D-6DA6-814C-B774-F350DF929A77}"/>
              </a:ext>
            </a:extLst>
          </p:cNvPr>
          <p:cNvSpPr/>
          <p:nvPr/>
        </p:nvSpPr>
        <p:spPr>
          <a:xfrm rot="1303809">
            <a:off x="999523" y="7067047"/>
            <a:ext cx="933440" cy="933440"/>
          </a:xfrm>
          <a:prstGeom prst="octagon">
            <a:avLst/>
          </a:prstGeom>
          <a:noFill/>
          <a:ln w="22225">
            <a:solidFill>
              <a:srgbClr val="9C1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35A35BF-69F9-0A4E-B40E-8EC977973154}"/>
              </a:ext>
            </a:extLst>
          </p:cNvPr>
          <p:cNvSpPr/>
          <p:nvPr/>
        </p:nvSpPr>
        <p:spPr>
          <a:xfrm>
            <a:off x="1491957" y="7357802"/>
            <a:ext cx="50429" cy="50429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10068B2-09E0-464B-AE2A-8EB492853B72}"/>
              </a:ext>
            </a:extLst>
          </p:cNvPr>
          <p:cNvSpPr/>
          <p:nvPr/>
        </p:nvSpPr>
        <p:spPr>
          <a:xfrm>
            <a:off x="1848066" y="7459681"/>
            <a:ext cx="50429" cy="50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8483366-8FAA-284C-AA5C-A4878454C2A9}"/>
              </a:ext>
            </a:extLst>
          </p:cNvPr>
          <p:cNvSpPr/>
          <p:nvPr/>
        </p:nvSpPr>
        <p:spPr>
          <a:xfrm>
            <a:off x="1578914" y="7657531"/>
            <a:ext cx="62328" cy="62328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58F5D25-6D78-E446-AC6D-9FCA3DDAD7DC}"/>
              </a:ext>
            </a:extLst>
          </p:cNvPr>
          <p:cNvSpPr/>
          <p:nvPr/>
        </p:nvSpPr>
        <p:spPr>
          <a:xfrm>
            <a:off x="1271261" y="7541514"/>
            <a:ext cx="64008" cy="654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2D359B3-58E8-864E-963F-10B34C6D6C16}"/>
              </a:ext>
            </a:extLst>
          </p:cNvPr>
          <p:cNvCxnSpPr>
            <a:cxnSpLocks/>
          </p:cNvCxnSpPr>
          <p:nvPr/>
        </p:nvCxnSpPr>
        <p:spPr>
          <a:xfrm flipH="1">
            <a:off x="1335269" y="7553660"/>
            <a:ext cx="102846" cy="14220"/>
          </a:xfrm>
          <a:prstGeom prst="straightConnector1">
            <a:avLst/>
          </a:prstGeom>
          <a:ln>
            <a:solidFill>
              <a:srgbClr val="F5C0BC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F761EC1-5CA7-3445-91B2-4FCFDE6B4E8C}"/>
              </a:ext>
            </a:extLst>
          </p:cNvPr>
          <p:cNvCxnSpPr>
            <a:cxnSpLocks/>
          </p:cNvCxnSpPr>
          <p:nvPr/>
        </p:nvCxnSpPr>
        <p:spPr>
          <a:xfrm>
            <a:off x="1580692" y="7586840"/>
            <a:ext cx="26211" cy="96091"/>
          </a:xfrm>
          <a:prstGeom prst="straightConnector1">
            <a:avLst/>
          </a:prstGeom>
          <a:ln>
            <a:solidFill>
              <a:srgbClr val="9FA9E0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E5F80F-FA4E-0446-BC4A-65EBFC20F5D0}"/>
              </a:ext>
            </a:extLst>
          </p:cNvPr>
          <p:cNvSpPr/>
          <p:nvPr/>
        </p:nvSpPr>
        <p:spPr>
          <a:xfrm>
            <a:off x="1518806" y="9505101"/>
            <a:ext cx="50429" cy="50429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F152FD-0693-6E4F-BE55-1BDA1A968F87}"/>
              </a:ext>
            </a:extLst>
          </p:cNvPr>
          <p:cNvSpPr/>
          <p:nvPr/>
        </p:nvSpPr>
        <p:spPr>
          <a:xfrm>
            <a:off x="1887615" y="9606980"/>
            <a:ext cx="50429" cy="50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30FA548-43B6-D044-BD9B-B0E6466628EC}"/>
              </a:ext>
            </a:extLst>
          </p:cNvPr>
          <p:cNvSpPr/>
          <p:nvPr/>
        </p:nvSpPr>
        <p:spPr>
          <a:xfrm>
            <a:off x="1608938" y="9814355"/>
            <a:ext cx="62328" cy="62328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0C8F290-B99B-654A-B32D-E29AFB7A3A10}"/>
              </a:ext>
            </a:extLst>
          </p:cNvPr>
          <p:cNvSpPr/>
          <p:nvPr/>
        </p:nvSpPr>
        <p:spPr>
          <a:xfrm>
            <a:off x="1291760" y="9695163"/>
            <a:ext cx="64008" cy="654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9B556A9-47D2-5540-90C9-59884D352242}"/>
              </a:ext>
            </a:extLst>
          </p:cNvPr>
          <p:cNvCxnSpPr>
            <a:cxnSpLocks/>
          </p:cNvCxnSpPr>
          <p:nvPr/>
        </p:nvCxnSpPr>
        <p:spPr>
          <a:xfrm flipH="1">
            <a:off x="1355768" y="9709547"/>
            <a:ext cx="74998" cy="8807"/>
          </a:xfrm>
          <a:prstGeom prst="straightConnector1">
            <a:avLst/>
          </a:prstGeom>
          <a:ln>
            <a:solidFill>
              <a:srgbClr val="F5C0BC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68DCCB6-A3BB-5146-AD05-43E29AFD92C3}"/>
              </a:ext>
            </a:extLst>
          </p:cNvPr>
          <p:cNvCxnSpPr>
            <a:cxnSpLocks/>
          </p:cNvCxnSpPr>
          <p:nvPr/>
        </p:nvCxnSpPr>
        <p:spPr>
          <a:xfrm>
            <a:off x="1622039" y="9786658"/>
            <a:ext cx="14888" cy="43572"/>
          </a:xfrm>
          <a:prstGeom prst="straightConnector1">
            <a:avLst/>
          </a:prstGeom>
          <a:ln>
            <a:solidFill>
              <a:srgbClr val="9FA9E0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ecagon 34">
            <a:extLst>
              <a:ext uri="{FF2B5EF4-FFF2-40B4-BE49-F238E27FC236}">
                <a16:creationId xmlns:a16="http://schemas.microsoft.com/office/drawing/2014/main" id="{E2BB5C2C-701A-E34C-A38B-E779D9D6A65F}"/>
              </a:ext>
            </a:extLst>
          </p:cNvPr>
          <p:cNvSpPr/>
          <p:nvPr/>
        </p:nvSpPr>
        <p:spPr>
          <a:xfrm>
            <a:off x="950733" y="9175559"/>
            <a:ext cx="1086879" cy="1022800"/>
          </a:xfrm>
          <a:prstGeom prst="decagon">
            <a:avLst/>
          </a:prstGeom>
          <a:noFill/>
          <a:ln w="22225">
            <a:solidFill>
              <a:srgbClr val="9C1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F67370E-1F6B-B148-B7EE-EDEFAB1A7AAC}"/>
              </a:ext>
            </a:extLst>
          </p:cNvPr>
          <p:cNvSpPr/>
          <p:nvPr/>
        </p:nvSpPr>
        <p:spPr>
          <a:xfrm>
            <a:off x="1104567" y="11650679"/>
            <a:ext cx="50429" cy="50429"/>
          </a:xfrm>
          <a:prstGeom prst="rect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A175EFA-54EC-CC4A-A5BE-7F620885FAB2}"/>
              </a:ext>
            </a:extLst>
          </p:cNvPr>
          <p:cNvSpPr/>
          <p:nvPr/>
        </p:nvSpPr>
        <p:spPr>
          <a:xfrm>
            <a:off x="1599413" y="11644360"/>
            <a:ext cx="50429" cy="50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790042" rtl="0" eaLnBrk="1" latinLnBrk="0" hangingPunct="1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4688273-F094-1140-BC47-E7D2D98E323D}"/>
              </a:ext>
            </a:extLst>
          </p:cNvPr>
          <p:cNvSpPr/>
          <p:nvPr/>
        </p:nvSpPr>
        <p:spPr>
          <a:xfrm>
            <a:off x="1482790" y="11437017"/>
            <a:ext cx="62328" cy="62328"/>
          </a:xfrm>
          <a:prstGeom prst="ellipse">
            <a:avLst/>
          </a:prstGeom>
          <a:solidFill>
            <a:srgbClr val="002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F5819B9-7B11-C242-99E3-94574C452B17}"/>
              </a:ext>
            </a:extLst>
          </p:cNvPr>
          <p:cNvSpPr/>
          <p:nvPr/>
        </p:nvSpPr>
        <p:spPr>
          <a:xfrm>
            <a:off x="1111341" y="11525168"/>
            <a:ext cx="64008" cy="654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B5AEF38-85E0-8048-B9C8-DCAB3F66E02D}"/>
              </a:ext>
            </a:extLst>
          </p:cNvPr>
          <p:cNvCxnSpPr>
            <a:cxnSpLocks/>
          </p:cNvCxnSpPr>
          <p:nvPr/>
        </p:nvCxnSpPr>
        <p:spPr>
          <a:xfrm flipH="1" flipV="1">
            <a:off x="1172175" y="11567409"/>
            <a:ext cx="74509" cy="23191"/>
          </a:xfrm>
          <a:prstGeom prst="straightConnector1">
            <a:avLst/>
          </a:prstGeom>
          <a:ln>
            <a:solidFill>
              <a:srgbClr val="F5C0BC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55310D8-60B8-FF4B-B8A4-8ACE4B30F21E}"/>
              </a:ext>
            </a:extLst>
          </p:cNvPr>
          <p:cNvCxnSpPr>
            <a:cxnSpLocks/>
          </p:cNvCxnSpPr>
          <p:nvPr/>
        </p:nvCxnSpPr>
        <p:spPr>
          <a:xfrm flipV="1">
            <a:off x="1430282" y="11473842"/>
            <a:ext cx="80497" cy="44556"/>
          </a:xfrm>
          <a:prstGeom prst="straightConnector1">
            <a:avLst/>
          </a:prstGeom>
          <a:ln>
            <a:solidFill>
              <a:srgbClr val="9FA9E0"/>
            </a:solidFill>
            <a:prstDash val="dash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2B61581-F058-E04C-9165-16C38F534522}"/>
              </a:ext>
            </a:extLst>
          </p:cNvPr>
          <p:cNvSpPr/>
          <p:nvPr/>
        </p:nvSpPr>
        <p:spPr>
          <a:xfrm>
            <a:off x="947323" y="11300015"/>
            <a:ext cx="1024739" cy="1024739"/>
          </a:xfrm>
          <a:prstGeom prst="ellipse">
            <a:avLst/>
          </a:prstGeom>
          <a:noFill/>
          <a:ln w="22225">
            <a:solidFill>
              <a:srgbClr val="9C1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F15053-819C-A248-BD1C-B911DA6B6114}"/>
              </a:ext>
            </a:extLst>
          </p:cNvPr>
          <p:cNvCxnSpPr>
            <a:endCxn id="67" idx="1"/>
          </p:cNvCxnSpPr>
          <p:nvPr/>
        </p:nvCxnSpPr>
        <p:spPr>
          <a:xfrm flipV="1">
            <a:off x="1189705" y="965617"/>
            <a:ext cx="548773" cy="99101"/>
          </a:xfrm>
          <a:prstGeom prst="line">
            <a:avLst/>
          </a:prstGeom>
          <a:ln w="1905">
            <a:solidFill>
              <a:srgbClr val="F5C0B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A8836A4-EC28-1741-802C-FC5C51904953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1344794" y="864200"/>
            <a:ext cx="71222" cy="243624"/>
          </a:xfrm>
          <a:prstGeom prst="line">
            <a:avLst/>
          </a:prstGeom>
          <a:ln w="1905">
            <a:solidFill>
              <a:srgbClr val="9FA9E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7A912E6-E840-9746-BA8C-91162FF39CE3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1387381" y="3149613"/>
            <a:ext cx="480830" cy="80520"/>
          </a:xfrm>
          <a:prstGeom prst="line">
            <a:avLst/>
          </a:prstGeom>
          <a:ln w="1905">
            <a:solidFill>
              <a:srgbClr val="F5C0B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8AD1A65-C9D5-D149-BB69-137B2DAF27D1}"/>
              </a:ext>
            </a:extLst>
          </p:cNvPr>
          <p:cNvCxnSpPr>
            <a:cxnSpLocks/>
          </p:cNvCxnSpPr>
          <p:nvPr/>
        </p:nvCxnSpPr>
        <p:spPr>
          <a:xfrm flipH="1" flipV="1">
            <a:off x="1517629" y="3047410"/>
            <a:ext cx="71222" cy="243624"/>
          </a:xfrm>
          <a:prstGeom prst="line">
            <a:avLst/>
          </a:prstGeom>
          <a:ln w="1905">
            <a:solidFill>
              <a:srgbClr val="9FA9E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AAAE5ED-6381-5F4B-AED1-CE29706FBD05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1370490" y="5300083"/>
            <a:ext cx="501836" cy="80610"/>
          </a:xfrm>
          <a:prstGeom prst="line">
            <a:avLst/>
          </a:prstGeom>
          <a:ln w="1905">
            <a:solidFill>
              <a:srgbClr val="F5C0B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E28ED5C-4497-BF41-99F8-84BFF5F4B163}"/>
              </a:ext>
            </a:extLst>
          </p:cNvPr>
          <p:cNvCxnSpPr>
            <a:cxnSpLocks/>
          </p:cNvCxnSpPr>
          <p:nvPr/>
        </p:nvCxnSpPr>
        <p:spPr>
          <a:xfrm flipH="1" flipV="1">
            <a:off x="1500383" y="5198866"/>
            <a:ext cx="71222" cy="243624"/>
          </a:xfrm>
          <a:prstGeom prst="line">
            <a:avLst/>
          </a:prstGeom>
          <a:ln w="1905">
            <a:solidFill>
              <a:srgbClr val="9FA9E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2AA976D-93DB-7246-A348-F194AE192B03}"/>
              </a:ext>
            </a:extLst>
          </p:cNvPr>
          <p:cNvCxnSpPr>
            <a:cxnSpLocks/>
          </p:cNvCxnSpPr>
          <p:nvPr/>
        </p:nvCxnSpPr>
        <p:spPr>
          <a:xfrm flipV="1">
            <a:off x="1376878" y="7480160"/>
            <a:ext cx="501836" cy="80610"/>
          </a:xfrm>
          <a:prstGeom prst="line">
            <a:avLst/>
          </a:prstGeom>
          <a:ln w="1905">
            <a:solidFill>
              <a:srgbClr val="F5C0B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2B49357-6989-5E4E-942A-59001DFFC71B}"/>
              </a:ext>
            </a:extLst>
          </p:cNvPr>
          <p:cNvCxnSpPr>
            <a:cxnSpLocks/>
          </p:cNvCxnSpPr>
          <p:nvPr/>
        </p:nvCxnSpPr>
        <p:spPr>
          <a:xfrm flipH="1" flipV="1">
            <a:off x="1516939" y="7378115"/>
            <a:ext cx="71222" cy="243624"/>
          </a:xfrm>
          <a:prstGeom prst="line">
            <a:avLst/>
          </a:prstGeom>
          <a:ln w="1905">
            <a:solidFill>
              <a:srgbClr val="9FA9E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72AC0C6-C9D7-1640-BF29-A5AFEF3F2DDD}"/>
              </a:ext>
            </a:extLst>
          </p:cNvPr>
          <p:cNvCxnSpPr>
            <a:cxnSpLocks/>
          </p:cNvCxnSpPr>
          <p:nvPr/>
        </p:nvCxnSpPr>
        <p:spPr>
          <a:xfrm flipV="1">
            <a:off x="1408273" y="9635758"/>
            <a:ext cx="501836" cy="80610"/>
          </a:xfrm>
          <a:prstGeom prst="line">
            <a:avLst/>
          </a:prstGeom>
          <a:ln w="1905">
            <a:solidFill>
              <a:srgbClr val="F5C0B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A36ECE4-29FE-484C-AF11-CEE9C88DC411}"/>
              </a:ext>
            </a:extLst>
          </p:cNvPr>
          <p:cNvCxnSpPr>
            <a:cxnSpLocks/>
          </p:cNvCxnSpPr>
          <p:nvPr/>
        </p:nvCxnSpPr>
        <p:spPr>
          <a:xfrm flipH="1" flipV="1">
            <a:off x="1544242" y="9523831"/>
            <a:ext cx="71222" cy="243624"/>
          </a:xfrm>
          <a:prstGeom prst="line">
            <a:avLst/>
          </a:prstGeom>
          <a:ln w="1905">
            <a:solidFill>
              <a:srgbClr val="9FA9E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81A4E06-4576-6743-A8E1-51B6E97D5CDC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1237375" y="11587800"/>
            <a:ext cx="362038" cy="81775"/>
          </a:xfrm>
          <a:prstGeom prst="line">
            <a:avLst/>
          </a:prstGeom>
          <a:ln w="1905">
            <a:solidFill>
              <a:srgbClr val="F5C0B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43D979-F616-C544-B2C2-5E0D6C80A2AE}"/>
              </a:ext>
            </a:extLst>
          </p:cNvPr>
          <p:cNvCxnSpPr>
            <a:cxnSpLocks/>
          </p:cNvCxnSpPr>
          <p:nvPr/>
        </p:nvCxnSpPr>
        <p:spPr>
          <a:xfrm flipV="1">
            <a:off x="1154996" y="11512048"/>
            <a:ext cx="283120" cy="157496"/>
          </a:xfrm>
          <a:prstGeom prst="line">
            <a:avLst/>
          </a:prstGeom>
          <a:ln w="1905">
            <a:solidFill>
              <a:srgbClr val="9FA9E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9C1E1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7156</TotalTime>
  <Words>49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Becker, Aaron T</cp:lastModifiedBy>
  <cp:revision>37</cp:revision>
  <cp:lastPrinted>2019-01-27T02:49:32Z</cp:lastPrinted>
  <dcterms:created xsi:type="dcterms:W3CDTF">2018-01-04T02:45:34Z</dcterms:created>
  <dcterms:modified xsi:type="dcterms:W3CDTF">2019-01-27T02:50:30Z</dcterms:modified>
</cp:coreProperties>
</file>