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200400" cy="3200400"/>
  <p:notesSz cx="6858000" cy="9144000"/>
  <p:defaultTextStyle>
    <a:defPPr>
      <a:defRPr lang="en-US"/>
    </a:defPPr>
    <a:lvl1pPr marL="0" algn="l" defTabSz="2133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13330" algn="l" defTabSz="2133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26659" algn="l" defTabSz="2133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39989" algn="l" defTabSz="2133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53318" algn="l" defTabSz="2133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66648" algn="l" defTabSz="2133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279977" algn="l" defTabSz="2133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493307" algn="l" defTabSz="2133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706636" algn="l" defTabSz="2133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2760" y="-104"/>
      </p:cViewPr>
      <p:guideLst>
        <p:guide orient="horz" pos="1008"/>
        <p:guide pos="10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" y="994199"/>
            <a:ext cx="2720340" cy="6860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" y="1813560"/>
            <a:ext cx="2240280" cy="817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3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2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39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53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66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79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93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06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1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0217" y="128165"/>
            <a:ext cx="540068" cy="2730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015" y="128165"/>
            <a:ext cx="1566863" cy="2730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5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4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10" y="2056554"/>
            <a:ext cx="2720340" cy="635635"/>
          </a:xfrm>
        </p:spPr>
        <p:txBody>
          <a:bodyPr anchor="t"/>
          <a:lstStyle>
            <a:lvl1pPr algn="l">
              <a:defRPr sz="1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810" y="1356466"/>
            <a:ext cx="2720340" cy="700087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1333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2665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63998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85331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06664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27997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49330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70663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0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015" y="746761"/>
            <a:ext cx="1053465" cy="2112116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" y="746761"/>
            <a:ext cx="1053465" cy="2112116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6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" y="128164"/>
            <a:ext cx="288036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716386"/>
            <a:ext cx="1414066" cy="298556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13330" indent="0">
              <a:buNone/>
              <a:defRPr sz="900" b="1"/>
            </a:lvl2pPr>
            <a:lvl3pPr marL="426659" indent="0">
              <a:buNone/>
              <a:defRPr sz="800" b="1"/>
            </a:lvl3pPr>
            <a:lvl4pPr marL="639989" indent="0">
              <a:buNone/>
              <a:defRPr sz="700" b="1"/>
            </a:lvl4pPr>
            <a:lvl5pPr marL="853318" indent="0">
              <a:buNone/>
              <a:defRPr sz="700" b="1"/>
            </a:lvl5pPr>
            <a:lvl6pPr marL="1066648" indent="0">
              <a:buNone/>
              <a:defRPr sz="700" b="1"/>
            </a:lvl6pPr>
            <a:lvl7pPr marL="1279977" indent="0">
              <a:buNone/>
              <a:defRPr sz="700" b="1"/>
            </a:lvl7pPr>
            <a:lvl8pPr marL="1493307" indent="0">
              <a:buNone/>
              <a:defRPr sz="700" b="1"/>
            </a:lvl8pPr>
            <a:lvl9pPr marL="1706636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" y="1014942"/>
            <a:ext cx="1414066" cy="1843934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5759" y="716386"/>
            <a:ext cx="1414621" cy="298556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13330" indent="0">
              <a:buNone/>
              <a:defRPr sz="900" b="1"/>
            </a:lvl2pPr>
            <a:lvl3pPr marL="426659" indent="0">
              <a:buNone/>
              <a:defRPr sz="800" b="1"/>
            </a:lvl3pPr>
            <a:lvl4pPr marL="639989" indent="0">
              <a:buNone/>
              <a:defRPr sz="700" b="1"/>
            </a:lvl4pPr>
            <a:lvl5pPr marL="853318" indent="0">
              <a:buNone/>
              <a:defRPr sz="700" b="1"/>
            </a:lvl5pPr>
            <a:lvl6pPr marL="1066648" indent="0">
              <a:buNone/>
              <a:defRPr sz="700" b="1"/>
            </a:lvl6pPr>
            <a:lvl7pPr marL="1279977" indent="0">
              <a:buNone/>
              <a:defRPr sz="700" b="1"/>
            </a:lvl7pPr>
            <a:lvl8pPr marL="1493307" indent="0">
              <a:buNone/>
              <a:defRPr sz="700" b="1"/>
            </a:lvl8pPr>
            <a:lvl9pPr marL="1706636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5759" y="1014942"/>
            <a:ext cx="1414621" cy="1843934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2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7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" y="127423"/>
            <a:ext cx="1052910" cy="542290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267" y="127424"/>
            <a:ext cx="1789113" cy="2731453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" y="669714"/>
            <a:ext cx="1052910" cy="2189163"/>
          </a:xfrm>
        </p:spPr>
        <p:txBody>
          <a:bodyPr/>
          <a:lstStyle>
            <a:lvl1pPr marL="0" indent="0">
              <a:buNone/>
              <a:defRPr sz="700"/>
            </a:lvl1pPr>
            <a:lvl2pPr marL="213330" indent="0">
              <a:buNone/>
              <a:defRPr sz="600"/>
            </a:lvl2pPr>
            <a:lvl3pPr marL="426659" indent="0">
              <a:buNone/>
              <a:defRPr sz="500"/>
            </a:lvl3pPr>
            <a:lvl4pPr marL="639989" indent="0">
              <a:buNone/>
              <a:defRPr sz="400"/>
            </a:lvl4pPr>
            <a:lvl5pPr marL="853318" indent="0">
              <a:buNone/>
              <a:defRPr sz="400"/>
            </a:lvl5pPr>
            <a:lvl6pPr marL="1066648" indent="0">
              <a:buNone/>
              <a:defRPr sz="400"/>
            </a:lvl6pPr>
            <a:lvl7pPr marL="1279977" indent="0">
              <a:buNone/>
              <a:defRPr sz="400"/>
            </a:lvl7pPr>
            <a:lvl8pPr marL="1493307" indent="0">
              <a:buNone/>
              <a:defRPr sz="400"/>
            </a:lvl8pPr>
            <a:lvl9pPr marL="1706636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0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01" y="2240280"/>
            <a:ext cx="1920240" cy="264478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301" y="285962"/>
            <a:ext cx="1920240" cy="1920240"/>
          </a:xfrm>
        </p:spPr>
        <p:txBody>
          <a:bodyPr/>
          <a:lstStyle>
            <a:lvl1pPr marL="0" indent="0">
              <a:buNone/>
              <a:defRPr sz="1500"/>
            </a:lvl1pPr>
            <a:lvl2pPr marL="213330" indent="0">
              <a:buNone/>
              <a:defRPr sz="1300"/>
            </a:lvl2pPr>
            <a:lvl3pPr marL="426659" indent="0">
              <a:buNone/>
              <a:defRPr sz="1100"/>
            </a:lvl3pPr>
            <a:lvl4pPr marL="639989" indent="0">
              <a:buNone/>
              <a:defRPr sz="900"/>
            </a:lvl4pPr>
            <a:lvl5pPr marL="853318" indent="0">
              <a:buNone/>
              <a:defRPr sz="900"/>
            </a:lvl5pPr>
            <a:lvl6pPr marL="1066648" indent="0">
              <a:buNone/>
              <a:defRPr sz="900"/>
            </a:lvl6pPr>
            <a:lvl7pPr marL="1279977" indent="0">
              <a:buNone/>
              <a:defRPr sz="900"/>
            </a:lvl7pPr>
            <a:lvl8pPr marL="1493307" indent="0">
              <a:buNone/>
              <a:defRPr sz="900"/>
            </a:lvl8pPr>
            <a:lvl9pPr marL="1706636" indent="0">
              <a:buNone/>
              <a:defRPr sz="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301" y="2504758"/>
            <a:ext cx="1920240" cy="375602"/>
          </a:xfrm>
        </p:spPr>
        <p:txBody>
          <a:bodyPr/>
          <a:lstStyle>
            <a:lvl1pPr marL="0" indent="0">
              <a:buNone/>
              <a:defRPr sz="700"/>
            </a:lvl1pPr>
            <a:lvl2pPr marL="213330" indent="0">
              <a:buNone/>
              <a:defRPr sz="600"/>
            </a:lvl2pPr>
            <a:lvl3pPr marL="426659" indent="0">
              <a:buNone/>
              <a:defRPr sz="500"/>
            </a:lvl3pPr>
            <a:lvl4pPr marL="639989" indent="0">
              <a:buNone/>
              <a:defRPr sz="400"/>
            </a:lvl4pPr>
            <a:lvl5pPr marL="853318" indent="0">
              <a:buNone/>
              <a:defRPr sz="400"/>
            </a:lvl5pPr>
            <a:lvl6pPr marL="1066648" indent="0">
              <a:buNone/>
              <a:defRPr sz="400"/>
            </a:lvl6pPr>
            <a:lvl7pPr marL="1279977" indent="0">
              <a:buNone/>
              <a:defRPr sz="400"/>
            </a:lvl7pPr>
            <a:lvl8pPr marL="1493307" indent="0">
              <a:buNone/>
              <a:defRPr sz="400"/>
            </a:lvl8pPr>
            <a:lvl9pPr marL="1706636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7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" y="128164"/>
            <a:ext cx="2880360" cy="533400"/>
          </a:xfrm>
          <a:prstGeom prst="rect">
            <a:avLst/>
          </a:prstGeom>
        </p:spPr>
        <p:txBody>
          <a:bodyPr vert="horz" lIns="42666" tIns="21333" rIns="42666" bIns="2133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746761"/>
            <a:ext cx="2880360" cy="2112116"/>
          </a:xfrm>
          <a:prstGeom prst="rect">
            <a:avLst/>
          </a:prstGeom>
        </p:spPr>
        <p:txBody>
          <a:bodyPr vert="horz" lIns="42666" tIns="21333" rIns="42666" bIns="2133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" y="2966297"/>
            <a:ext cx="746760" cy="170392"/>
          </a:xfrm>
          <a:prstGeom prst="rect">
            <a:avLst/>
          </a:prstGeom>
        </p:spPr>
        <p:txBody>
          <a:bodyPr vert="horz" lIns="42666" tIns="21333" rIns="42666" bIns="21333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3470" y="2966297"/>
            <a:ext cx="1013460" cy="170392"/>
          </a:xfrm>
          <a:prstGeom prst="rect">
            <a:avLst/>
          </a:prstGeom>
        </p:spPr>
        <p:txBody>
          <a:bodyPr vert="horz" lIns="42666" tIns="21333" rIns="42666" bIns="21333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3620" y="2966297"/>
            <a:ext cx="746760" cy="170392"/>
          </a:xfrm>
          <a:prstGeom prst="rect">
            <a:avLst/>
          </a:prstGeom>
        </p:spPr>
        <p:txBody>
          <a:bodyPr vert="horz" lIns="42666" tIns="21333" rIns="42666" bIns="21333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2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333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9997" indent="-159997" algn="l" defTabSz="21333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6660" indent="-133331" algn="l" defTabSz="21333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3324" indent="-106665" algn="l" defTabSz="213330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46653" indent="-106665" algn="l" defTabSz="213330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59983" indent="-106665" algn="l" defTabSz="213330" rtl="0" eaLnBrk="1" latinLnBrk="0" hangingPunct="1">
        <a:spcBef>
          <a:spcPct val="20000"/>
        </a:spcBef>
        <a:buFont typeface="Arial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73312" indent="-106665" algn="l" defTabSz="213330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86642" indent="-106665" algn="l" defTabSz="213330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971" indent="-106665" algn="l" defTabSz="213330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13301" indent="-106665" algn="l" defTabSz="213330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33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3330" algn="l" defTabSz="21333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26659" algn="l" defTabSz="21333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39989" algn="l" defTabSz="21333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53318" algn="l" defTabSz="21333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648" algn="l" defTabSz="21333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79977" algn="l" defTabSz="21333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93307" algn="l" defTabSz="21333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06636" algn="l" defTabSz="21333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woR3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97" y="0"/>
            <a:ext cx="3153003" cy="32004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221339" y="1149495"/>
            <a:ext cx="53882" cy="4662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751184" y="2163559"/>
            <a:ext cx="340533" cy="737119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17433" y="1615754"/>
            <a:ext cx="1310478" cy="3195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52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8</cp:revision>
  <dcterms:created xsi:type="dcterms:W3CDTF">2016-09-01T23:13:14Z</dcterms:created>
  <dcterms:modified xsi:type="dcterms:W3CDTF">2016-09-07T03:33:57Z</dcterms:modified>
</cp:coreProperties>
</file>