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333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665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998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5331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664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997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9330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06636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576" y="-96"/>
      </p:cViewPr>
      <p:guideLst>
        <p:guide orient="horz" pos="100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199"/>
            <a:ext cx="27203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128165"/>
            <a:ext cx="540068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" y="128165"/>
            <a:ext cx="156686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4"/>
            <a:ext cx="2720340" cy="63563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66"/>
            <a:ext cx="272034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33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6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9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33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666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799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933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066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16386"/>
            <a:ext cx="1414066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1014942"/>
            <a:ext cx="1414066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716386"/>
            <a:ext cx="1414621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1014942"/>
            <a:ext cx="1414621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7423"/>
            <a:ext cx="1052910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27424"/>
            <a:ext cx="1789113" cy="273145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669714"/>
            <a:ext cx="1052910" cy="2189163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2240280"/>
            <a:ext cx="1920240" cy="26447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85962"/>
            <a:ext cx="1920240" cy="1920240"/>
          </a:xfrm>
        </p:spPr>
        <p:txBody>
          <a:bodyPr/>
          <a:lstStyle>
            <a:lvl1pPr marL="0" indent="0">
              <a:buNone/>
              <a:defRPr sz="1500"/>
            </a:lvl1pPr>
            <a:lvl2pPr marL="213330" indent="0">
              <a:buNone/>
              <a:defRPr sz="1300"/>
            </a:lvl2pPr>
            <a:lvl3pPr marL="426659" indent="0">
              <a:buNone/>
              <a:defRPr sz="1100"/>
            </a:lvl3pPr>
            <a:lvl4pPr marL="639989" indent="0">
              <a:buNone/>
              <a:defRPr sz="900"/>
            </a:lvl4pPr>
            <a:lvl5pPr marL="853318" indent="0">
              <a:buNone/>
              <a:defRPr sz="900"/>
            </a:lvl5pPr>
            <a:lvl6pPr marL="1066648" indent="0">
              <a:buNone/>
              <a:defRPr sz="900"/>
            </a:lvl6pPr>
            <a:lvl7pPr marL="1279977" indent="0">
              <a:buNone/>
              <a:defRPr sz="900"/>
            </a:lvl7pPr>
            <a:lvl8pPr marL="1493307" indent="0">
              <a:buNone/>
              <a:defRPr sz="900"/>
            </a:lvl8pPr>
            <a:lvl9pPr marL="170663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504758"/>
            <a:ext cx="1920240" cy="375602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  <a:prstGeom prst="rect">
            <a:avLst/>
          </a:prstGeom>
        </p:spPr>
        <p:txBody>
          <a:bodyPr vert="horz" lIns="42666" tIns="21333" rIns="42666" bIns="213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1"/>
            <a:ext cx="2880360" cy="2112116"/>
          </a:xfrm>
          <a:prstGeom prst="rect">
            <a:avLst/>
          </a:prstGeom>
        </p:spPr>
        <p:txBody>
          <a:bodyPr vert="horz" lIns="42666" tIns="21333" rIns="42666" bIns="213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297"/>
            <a:ext cx="10134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33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997" indent="-159997" algn="l" defTabSz="21333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6660" indent="-133331" algn="l" defTabSz="21333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3324" indent="-106665" algn="l" defTabSz="2133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6653" indent="-106665" algn="l" defTabSz="2133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983" indent="-106665" algn="l" defTabSz="21333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31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64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97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30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3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665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8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331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64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997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30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636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R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8" y="0"/>
            <a:ext cx="3146461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17433" y="1149495"/>
            <a:ext cx="57788" cy="466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1184" y="2163559"/>
            <a:ext cx="340533" cy="7371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7433" y="1615754"/>
            <a:ext cx="1310478" cy="319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51183" y="2696080"/>
            <a:ext cx="0" cy="204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27911" y="1778266"/>
            <a:ext cx="168169" cy="157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10</cp:revision>
  <dcterms:created xsi:type="dcterms:W3CDTF">2016-09-01T23:13:14Z</dcterms:created>
  <dcterms:modified xsi:type="dcterms:W3CDTF">2016-09-07T03:35:10Z</dcterms:modified>
</cp:coreProperties>
</file>