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228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ECFF"/>
    <a:srgbClr val="5E687E"/>
    <a:srgbClr val="6B75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0" d="100"/>
          <a:sy n="120" d="100"/>
        </p:scale>
        <p:origin x="-464" y="-448"/>
      </p:cViewPr>
      <p:guideLst>
        <p:guide orient="horz" pos="7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10142"/>
            <a:ext cx="7772400" cy="49000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295400"/>
            <a:ext cx="6400800" cy="584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5AD9-4F29-4E42-8F6E-D34990FB936C}" type="datetimeFigureOut">
              <a:rPr lang="en-US" smtClean="0"/>
              <a:t>8/8/17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FF43F-1733-1A4E-A39E-F9949E8F9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33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5AD9-4F29-4E42-8F6E-D34990FB936C}" type="datetimeFigureOut">
              <a:rPr lang="en-US" smtClean="0"/>
              <a:t>8/8/17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FF43F-1733-1A4E-A39E-F9949E8F9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65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692"/>
            <a:ext cx="2057400" cy="6498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692"/>
            <a:ext cx="6019800" cy="649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5AD9-4F29-4E42-8F6E-D34990FB936C}" type="datetimeFigureOut">
              <a:rPr lang="en-US" smtClean="0"/>
              <a:t>8/8/17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FF43F-1733-1A4E-A39E-F9949E8F9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2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5AD9-4F29-4E42-8F6E-D34990FB936C}" type="datetimeFigureOut">
              <a:rPr lang="en-US" smtClean="0"/>
              <a:t>8/8/17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FF43F-1733-1A4E-A39E-F9949E8F9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14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468967"/>
            <a:ext cx="7772400" cy="4540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968905"/>
            <a:ext cx="7772400" cy="50006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5AD9-4F29-4E42-8F6E-D34990FB936C}" type="datetimeFigureOut">
              <a:rPr lang="en-US" smtClean="0"/>
              <a:t>8/8/17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FF43F-1733-1A4E-A39E-F9949E8F9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55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800"/>
            <a:ext cx="4038600" cy="5027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800"/>
            <a:ext cx="4038600" cy="5027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5AD9-4F29-4E42-8F6E-D34990FB936C}" type="datetimeFigureOut">
              <a:rPr lang="en-US" smtClean="0"/>
              <a:t>8/8/17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FF43F-1733-1A4E-A39E-F9949E8F9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592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546"/>
            <a:ext cx="8229600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11704"/>
            <a:ext cx="4040188" cy="21325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724958"/>
            <a:ext cx="4040188" cy="131709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511704"/>
            <a:ext cx="4041775" cy="21325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724958"/>
            <a:ext cx="4041775" cy="131709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5AD9-4F29-4E42-8F6E-D34990FB936C}" type="datetimeFigureOut">
              <a:rPr lang="en-US" smtClean="0"/>
              <a:t>8/8/17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FF43F-1733-1A4E-A39E-F9949E8F9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35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5AD9-4F29-4E42-8F6E-D34990FB936C}" type="datetimeFigureOut">
              <a:rPr lang="en-US" smtClean="0"/>
              <a:t>8/8/17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FF43F-1733-1A4E-A39E-F9949E8F9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85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5AD9-4F29-4E42-8F6E-D34990FB936C}" type="datetimeFigureOut">
              <a:rPr lang="en-US" smtClean="0"/>
              <a:t>8/8/17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FF43F-1733-1A4E-A39E-F9949E8F9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752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91017"/>
            <a:ext cx="3008313" cy="3873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017"/>
            <a:ext cx="5111750" cy="19510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478367"/>
            <a:ext cx="3008313" cy="15636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5AD9-4F29-4E42-8F6E-D34990FB936C}" type="datetimeFigureOut">
              <a:rPr lang="en-US" smtClean="0"/>
              <a:t>8/8/17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FF43F-1733-1A4E-A39E-F9949E8F9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466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1600200"/>
            <a:ext cx="5486400" cy="1889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204258"/>
            <a:ext cx="5486400" cy="1371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1789113"/>
            <a:ext cx="5486400" cy="2682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5AD9-4F29-4E42-8F6E-D34990FB936C}" type="datetimeFigureOut">
              <a:rPr lang="en-US" smtClean="0"/>
              <a:t>8/8/17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FF43F-1733-1A4E-A39E-F9949E8F9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47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1546"/>
            <a:ext cx="82296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33400"/>
            <a:ext cx="8229600" cy="15086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2118784"/>
            <a:ext cx="213360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C5AD9-4F29-4E42-8F6E-D34990FB936C}" type="datetimeFigureOut">
              <a:rPr lang="en-US" smtClean="0"/>
              <a:t>8/8/17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2118784"/>
            <a:ext cx="289560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2118784"/>
            <a:ext cx="213360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FF43F-1733-1A4E-A39E-F9949E8F9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87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6453750" y="793753"/>
            <a:ext cx="56299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IQ" sz="2500" dirty="0" smtClean="0"/>
              <a:t>...</a:t>
            </a:r>
            <a:endParaRPr lang="en-US" sz="2500" dirty="0"/>
          </a:p>
        </p:txBody>
      </p:sp>
      <p:pic>
        <p:nvPicPr>
          <p:cNvPr id="23" name="Picture 22" descr="Triangl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27020" cy="2286000"/>
          </a:xfrm>
          <a:prstGeom prst="rect">
            <a:avLst/>
          </a:prstGeom>
        </p:spPr>
      </p:pic>
      <p:pic>
        <p:nvPicPr>
          <p:cNvPr id="24" name="Picture 23" descr="Squar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180" y="0"/>
            <a:ext cx="2297289" cy="2286000"/>
          </a:xfrm>
          <a:prstGeom prst="rect">
            <a:avLst/>
          </a:prstGeom>
        </p:spPr>
      </p:pic>
      <p:pic>
        <p:nvPicPr>
          <p:cNvPr id="25" name="Picture 24" descr="Pentagon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668" y="0"/>
            <a:ext cx="2199532" cy="2286000"/>
          </a:xfrm>
          <a:prstGeom prst="rect">
            <a:avLst/>
          </a:prstGeom>
        </p:spPr>
      </p:pic>
      <p:pic>
        <p:nvPicPr>
          <p:cNvPr id="26" name="Picture 25" descr="Circle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711" y="0"/>
            <a:ext cx="2297289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915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</dc:creator>
  <cp:lastModifiedBy>Shiva</cp:lastModifiedBy>
  <cp:revision>5</cp:revision>
  <dcterms:created xsi:type="dcterms:W3CDTF">2017-08-08T18:22:37Z</dcterms:created>
  <dcterms:modified xsi:type="dcterms:W3CDTF">2017-08-08T19:21:28Z</dcterms:modified>
</cp:coreProperties>
</file>