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315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2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2512" y="-104"/>
      </p:cViewPr>
      <p:guideLst>
        <p:guide orient="horz" pos="2160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130427"/>
            <a:ext cx="62179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886200"/>
            <a:ext cx="51206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0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274640"/>
            <a:ext cx="164592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274640"/>
            <a:ext cx="481584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9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1" y="4406902"/>
            <a:ext cx="62179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1" y="2906713"/>
            <a:ext cx="62179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2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600202"/>
            <a:ext cx="32308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1600202"/>
            <a:ext cx="32308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6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1" y="1535113"/>
            <a:ext cx="3232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1" y="2174875"/>
            <a:ext cx="3232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1" y="1535113"/>
            <a:ext cx="32334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1" y="2174875"/>
            <a:ext cx="32334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7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0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4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73050"/>
            <a:ext cx="240665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273052"/>
            <a:ext cx="4089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0" y="1435102"/>
            <a:ext cx="240665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1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4800600"/>
            <a:ext cx="43891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612775"/>
            <a:ext cx="43891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5367338"/>
            <a:ext cx="43891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2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74638"/>
            <a:ext cx="6583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600202"/>
            <a:ext cx="65836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6356352"/>
            <a:ext cx="1706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B84FF-1CFF-E849-8ACF-6EE548EC4909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6356352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6356352"/>
            <a:ext cx="1706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4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reflec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6876143" cy="6876143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6694714" y="2376714"/>
            <a:ext cx="526143" cy="489857"/>
          </a:xfrm>
          <a:prstGeom prst="straightConnector1">
            <a:avLst/>
          </a:prstGeom>
          <a:ln w="38100" cap="flat" cmpd="sng">
            <a:solidFill>
              <a:srgbClr val="FC28FF"/>
            </a:solidFill>
            <a:prstDash val="sysDot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150429" y="2376714"/>
            <a:ext cx="1070428" cy="0"/>
          </a:xfrm>
          <a:prstGeom prst="straightConnector1">
            <a:avLst/>
          </a:prstGeom>
          <a:ln w="38100" cmpd="sng">
            <a:prstDash val="dash"/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ight Brace 20"/>
          <p:cNvSpPr/>
          <p:nvPr/>
        </p:nvSpPr>
        <p:spPr>
          <a:xfrm rot="16200000">
            <a:off x="6490803" y="1537800"/>
            <a:ext cx="353398" cy="1070429"/>
          </a:xfrm>
          <a:prstGeom prst="rightBrace">
            <a:avLst/>
          </a:prstGeom>
          <a:ln w="38100" cap="flat" cmpd="sng"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771762" y="1249984"/>
            <a:ext cx="2123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Reflection of the goal on the wall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304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4</cp:revision>
  <dcterms:created xsi:type="dcterms:W3CDTF">2017-02-20T16:15:40Z</dcterms:created>
  <dcterms:modified xsi:type="dcterms:W3CDTF">2017-02-20T16:37:53Z</dcterms:modified>
</cp:coreProperties>
</file>