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4688800" cy="30632400"/>
  <p:notesSz cx="6858000" cy="9144000"/>
  <p:defaultTextStyle>
    <a:defPPr>
      <a:defRPr lang="en-US"/>
    </a:defPPr>
    <a:lvl1pPr marL="0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55574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511148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66723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7022297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77871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533445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89020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4044595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C3743"/>
    <a:srgbClr val="F62F4C"/>
    <a:srgbClr val="FA7E88"/>
    <a:srgbClr val="F91933"/>
    <a:srgbClr val="FC2433"/>
    <a:srgbClr val="FC525B"/>
    <a:srgbClr val="686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94" autoAdjust="0"/>
    <p:restoredTop sz="95197" autoAdjust="0"/>
  </p:normalViewPr>
  <p:slideViewPr>
    <p:cSldViewPr snapToGrid="0" snapToObjects="1">
      <p:cViewPr>
        <p:scale>
          <a:sx n="25" d="100"/>
          <a:sy n="25" d="100"/>
        </p:scale>
        <p:origin x="-2016" y="2400"/>
      </p:cViewPr>
      <p:guideLst>
        <p:guide orient="horz" pos="9648"/>
        <p:guide pos="77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1660" y="9515904"/>
            <a:ext cx="20985480" cy="6566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3320" y="17358360"/>
            <a:ext cx="17282160" cy="7828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55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11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66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022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7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533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89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044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99380" y="1226722"/>
            <a:ext cx="5554980" cy="26136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440" y="1226722"/>
            <a:ext cx="16253460" cy="26136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5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246" y="19684155"/>
            <a:ext cx="20985480" cy="6083935"/>
          </a:xfrm>
        </p:spPr>
        <p:txBody>
          <a:bodyPr anchor="t"/>
          <a:lstStyle>
            <a:lvl1pPr algn="l">
              <a:defRPr sz="1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246" y="12983324"/>
            <a:ext cx="20985480" cy="6700833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55574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511148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66723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7022297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77871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53344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8902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404459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4440" y="7147567"/>
            <a:ext cx="10904220" cy="20215968"/>
          </a:xfrm>
        </p:spPr>
        <p:txBody>
          <a:bodyPr/>
          <a:lstStyle>
            <a:lvl1pPr>
              <a:defRPr sz="10700"/>
            </a:lvl1pPr>
            <a:lvl2pPr>
              <a:defRPr sz="93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50140" y="7147567"/>
            <a:ext cx="10904220" cy="20215968"/>
          </a:xfrm>
        </p:spPr>
        <p:txBody>
          <a:bodyPr/>
          <a:lstStyle>
            <a:lvl1pPr>
              <a:defRPr sz="10700"/>
            </a:lvl1pPr>
            <a:lvl2pPr>
              <a:defRPr sz="93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6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41" y="6856837"/>
            <a:ext cx="10908508" cy="2857603"/>
          </a:xfrm>
        </p:spPr>
        <p:txBody>
          <a:bodyPr anchor="b"/>
          <a:lstStyle>
            <a:lvl1pPr marL="0" indent="0">
              <a:buNone/>
              <a:defRPr sz="9300" b="1"/>
            </a:lvl1pPr>
            <a:lvl2pPr marL="1755574" indent="0">
              <a:buNone/>
              <a:defRPr sz="7700" b="1"/>
            </a:lvl2pPr>
            <a:lvl3pPr marL="3511148" indent="0">
              <a:buNone/>
              <a:defRPr sz="6900" b="1"/>
            </a:lvl3pPr>
            <a:lvl4pPr marL="5266723" indent="0">
              <a:buNone/>
              <a:defRPr sz="6100" b="1"/>
            </a:lvl4pPr>
            <a:lvl5pPr marL="7022297" indent="0">
              <a:buNone/>
              <a:defRPr sz="6100" b="1"/>
            </a:lvl5pPr>
            <a:lvl6pPr marL="8777871" indent="0">
              <a:buNone/>
              <a:defRPr sz="6100" b="1"/>
            </a:lvl6pPr>
            <a:lvl7pPr marL="10533445" indent="0">
              <a:buNone/>
              <a:defRPr sz="6100" b="1"/>
            </a:lvl7pPr>
            <a:lvl8pPr marL="12289020" indent="0">
              <a:buNone/>
              <a:defRPr sz="6100" b="1"/>
            </a:lvl8pPr>
            <a:lvl9pPr marL="14044595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1" y="9714441"/>
            <a:ext cx="10908508" cy="17649087"/>
          </a:xfrm>
        </p:spPr>
        <p:txBody>
          <a:bodyPr/>
          <a:lstStyle>
            <a:lvl1pPr>
              <a:defRPr sz="93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41572" y="6856837"/>
            <a:ext cx="10912793" cy="2857603"/>
          </a:xfrm>
        </p:spPr>
        <p:txBody>
          <a:bodyPr anchor="b"/>
          <a:lstStyle>
            <a:lvl1pPr marL="0" indent="0">
              <a:buNone/>
              <a:defRPr sz="9300" b="1"/>
            </a:lvl1pPr>
            <a:lvl2pPr marL="1755574" indent="0">
              <a:buNone/>
              <a:defRPr sz="7700" b="1"/>
            </a:lvl2pPr>
            <a:lvl3pPr marL="3511148" indent="0">
              <a:buNone/>
              <a:defRPr sz="6900" b="1"/>
            </a:lvl3pPr>
            <a:lvl4pPr marL="5266723" indent="0">
              <a:buNone/>
              <a:defRPr sz="6100" b="1"/>
            </a:lvl4pPr>
            <a:lvl5pPr marL="7022297" indent="0">
              <a:buNone/>
              <a:defRPr sz="6100" b="1"/>
            </a:lvl5pPr>
            <a:lvl6pPr marL="8777871" indent="0">
              <a:buNone/>
              <a:defRPr sz="6100" b="1"/>
            </a:lvl6pPr>
            <a:lvl7pPr marL="10533445" indent="0">
              <a:buNone/>
              <a:defRPr sz="6100" b="1"/>
            </a:lvl7pPr>
            <a:lvl8pPr marL="12289020" indent="0">
              <a:buNone/>
              <a:defRPr sz="6100" b="1"/>
            </a:lvl8pPr>
            <a:lvl9pPr marL="14044595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41572" y="9714441"/>
            <a:ext cx="10912793" cy="17649087"/>
          </a:xfrm>
        </p:spPr>
        <p:txBody>
          <a:bodyPr/>
          <a:lstStyle>
            <a:lvl1pPr>
              <a:defRPr sz="93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2" y="1219623"/>
            <a:ext cx="8122446" cy="5190490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638" y="1219627"/>
            <a:ext cx="13801725" cy="26143907"/>
          </a:xfrm>
        </p:spPr>
        <p:txBody>
          <a:bodyPr/>
          <a:lstStyle>
            <a:lvl1pPr>
              <a:defRPr sz="12200"/>
            </a:lvl1pPr>
            <a:lvl2pPr>
              <a:defRPr sz="10700"/>
            </a:lvl2pPr>
            <a:lvl3pPr>
              <a:defRPr sz="93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42" y="6410117"/>
            <a:ext cx="8122446" cy="20953417"/>
          </a:xfrm>
        </p:spPr>
        <p:txBody>
          <a:bodyPr/>
          <a:lstStyle>
            <a:lvl1pPr marL="0" indent="0">
              <a:buNone/>
              <a:defRPr sz="5400"/>
            </a:lvl1pPr>
            <a:lvl2pPr marL="1755574" indent="0">
              <a:buNone/>
              <a:defRPr sz="4600"/>
            </a:lvl2pPr>
            <a:lvl3pPr marL="3511148" indent="0">
              <a:buNone/>
              <a:defRPr sz="3900"/>
            </a:lvl3pPr>
            <a:lvl4pPr marL="5266723" indent="0">
              <a:buNone/>
              <a:defRPr sz="3400"/>
            </a:lvl4pPr>
            <a:lvl5pPr marL="7022297" indent="0">
              <a:buNone/>
              <a:defRPr sz="3400"/>
            </a:lvl5pPr>
            <a:lvl6pPr marL="8777871" indent="0">
              <a:buNone/>
              <a:defRPr sz="3400"/>
            </a:lvl6pPr>
            <a:lvl7pPr marL="10533445" indent="0">
              <a:buNone/>
              <a:defRPr sz="3400"/>
            </a:lvl7pPr>
            <a:lvl8pPr marL="12289020" indent="0">
              <a:buNone/>
              <a:defRPr sz="3400"/>
            </a:lvl8pPr>
            <a:lvl9pPr marL="14044595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6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178" y="21442682"/>
            <a:ext cx="14813280" cy="2531432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39178" y="2737062"/>
            <a:ext cx="14813280" cy="18379440"/>
          </a:xfrm>
        </p:spPr>
        <p:txBody>
          <a:bodyPr/>
          <a:lstStyle>
            <a:lvl1pPr marL="0" indent="0">
              <a:buNone/>
              <a:defRPr sz="12200"/>
            </a:lvl1pPr>
            <a:lvl2pPr marL="1755574" indent="0">
              <a:buNone/>
              <a:defRPr sz="10700"/>
            </a:lvl2pPr>
            <a:lvl3pPr marL="3511148" indent="0">
              <a:buNone/>
              <a:defRPr sz="9300"/>
            </a:lvl3pPr>
            <a:lvl4pPr marL="5266723" indent="0">
              <a:buNone/>
              <a:defRPr sz="7700"/>
            </a:lvl4pPr>
            <a:lvl5pPr marL="7022297" indent="0">
              <a:buNone/>
              <a:defRPr sz="7700"/>
            </a:lvl5pPr>
            <a:lvl6pPr marL="8777871" indent="0">
              <a:buNone/>
              <a:defRPr sz="7700"/>
            </a:lvl6pPr>
            <a:lvl7pPr marL="10533445" indent="0">
              <a:buNone/>
              <a:defRPr sz="7700"/>
            </a:lvl7pPr>
            <a:lvl8pPr marL="12289020" indent="0">
              <a:buNone/>
              <a:defRPr sz="7700"/>
            </a:lvl8pPr>
            <a:lvl9pPr marL="14044595" indent="0">
              <a:buNone/>
              <a:defRPr sz="7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9178" y="23974114"/>
            <a:ext cx="14813280" cy="3595048"/>
          </a:xfrm>
        </p:spPr>
        <p:txBody>
          <a:bodyPr/>
          <a:lstStyle>
            <a:lvl1pPr marL="0" indent="0">
              <a:buNone/>
              <a:defRPr sz="5400"/>
            </a:lvl1pPr>
            <a:lvl2pPr marL="1755574" indent="0">
              <a:buNone/>
              <a:defRPr sz="4600"/>
            </a:lvl2pPr>
            <a:lvl3pPr marL="3511148" indent="0">
              <a:buNone/>
              <a:defRPr sz="3900"/>
            </a:lvl3pPr>
            <a:lvl4pPr marL="5266723" indent="0">
              <a:buNone/>
              <a:defRPr sz="3400"/>
            </a:lvl4pPr>
            <a:lvl5pPr marL="7022297" indent="0">
              <a:buNone/>
              <a:defRPr sz="3400"/>
            </a:lvl5pPr>
            <a:lvl6pPr marL="8777871" indent="0">
              <a:buNone/>
              <a:defRPr sz="3400"/>
            </a:lvl6pPr>
            <a:lvl7pPr marL="10533445" indent="0">
              <a:buNone/>
              <a:defRPr sz="3400"/>
            </a:lvl7pPr>
            <a:lvl8pPr marL="12289020" indent="0">
              <a:buNone/>
              <a:defRPr sz="3400"/>
            </a:lvl8pPr>
            <a:lvl9pPr marL="14044595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440" y="1226717"/>
            <a:ext cx="22219920" cy="5105400"/>
          </a:xfrm>
          <a:prstGeom prst="rect">
            <a:avLst/>
          </a:prstGeom>
        </p:spPr>
        <p:txBody>
          <a:bodyPr vert="horz" lIns="351115" tIns="175557" rIns="351115" bIns="17555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40" y="7147567"/>
            <a:ext cx="22219920" cy="20215968"/>
          </a:xfrm>
          <a:prstGeom prst="rect">
            <a:avLst/>
          </a:prstGeom>
        </p:spPr>
        <p:txBody>
          <a:bodyPr vert="horz" lIns="351115" tIns="175557" rIns="351115" bIns="1755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4440" y="28391702"/>
            <a:ext cx="5760720" cy="1630892"/>
          </a:xfrm>
          <a:prstGeom prst="rect">
            <a:avLst/>
          </a:prstGeom>
        </p:spPr>
        <p:txBody>
          <a:bodyPr vert="horz" lIns="351115" tIns="175557" rIns="351115" bIns="175557" rtlCol="0" anchor="ctr"/>
          <a:lstStyle>
            <a:lvl1pPr algn="l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7BAF-787B-5B4F-8632-C84DCD7706EC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35340" y="28391702"/>
            <a:ext cx="7818120" cy="1630892"/>
          </a:xfrm>
          <a:prstGeom prst="rect">
            <a:avLst/>
          </a:prstGeom>
        </p:spPr>
        <p:txBody>
          <a:bodyPr vert="horz" lIns="351115" tIns="175557" rIns="351115" bIns="175557" rtlCol="0" anchor="ctr"/>
          <a:lstStyle>
            <a:lvl1pPr algn="ct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693640" y="28391702"/>
            <a:ext cx="5760720" cy="1630892"/>
          </a:xfrm>
          <a:prstGeom prst="rect">
            <a:avLst/>
          </a:prstGeom>
        </p:spPr>
        <p:txBody>
          <a:bodyPr vert="horz" lIns="351115" tIns="175557" rIns="351115" bIns="175557" rtlCol="0" anchor="ctr"/>
          <a:lstStyle>
            <a:lvl1pPr algn="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55574" rtl="0" eaLnBrk="1" latinLnBrk="0" hangingPunct="1">
        <a:spcBef>
          <a:spcPct val="0"/>
        </a:spcBef>
        <a:buNone/>
        <a:defRPr sz="1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6681" indent="-1316681" algn="l" defTabSz="1755574" rtl="0" eaLnBrk="1" latinLnBrk="0" hangingPunct="1">
        <a:spcBef>
          <a:spcPct val="20000"/>
        </a:spcBef>
        <a:buFont typeface="Arial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52808" indent="-1097234" algn="l" defTabSz="1755574" rtl="0" eaLnBrk="1" latinLnBrk="0" hangingPunct="1">
        <a:spcBef>
          <a:spcPct val="20000"/>
        </a:spcBef>
        <a:buFont typeface="Arial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36" indent="-877787" algn="l" defTabSz="1755574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6144510" indent="-877787" algn="l" defTabSz="1755574" rtl="0" eaLnBrk="1" latinLnBrk="0" hangingPunct="1">
        <a:spcBef>
          <a:spcPct val="20000"/>
        </a:spcBef>
        <a:buFont typeface="Arial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900084" indent="-877787" algn="l" defTabSz="1755574" rtl="0" eaLnBrk="1" latinLnBrk="0" hangingPunct="1">
        <a:spcBef>
          <a:spcPct val="20000"/>
        </a:spcBef>
        <a:buFont typeface="Arial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55658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411233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6807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922382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55574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511148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66723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22297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77871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533445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89020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4044595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9" name="Group 1918"/>
          <p:cNvGrpSpPr/>
          <p:nvPr/>
        </p:nvGrpSpPr>
        <p:grpSpPr>
          <a:xfrm>
            <a:off x="212230" y="10223067"/>
            <a:ext cx="3698875" cy="5957455"/>
            <a:chOff x="1071713" y="323272"/>
            <a:chExt cx="3698875" cy="5957455"/>
          </a:xfrm>
        </p:grpSpPr>
        <p:grpSp>
          <p:nvGrpSpPr>
            <p:cNvPr id="1920" name="Group 1919"/>
            <p:cNvGrpSpPr/>
            <p:nvPr/>
          </p:nvGrpSpPr>
          <p:grpSpPr>
            <a:xfrm>
              <a:off x="1071713" y="323272"/>
              <a:ext cx="3698875" cy="5957455"/>
              <a:chOff x="1025470" y="323272"/>
              <a:chExt cx="3698875" cy="5957455"/>
            </a:xfrm>
          </p:grpSpPr>
          <p:sp>
            <p:nvSpPr>
              <p:cNvPr id="1926" name="Rectangle 1925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27" name="Rectangle 1926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28" name="Octagon 1927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29" name="Octagon 1928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30" name="Octagon 1929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31" name="Octagon 1930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32" name="Octagon 1931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33" name="Frame 1932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95373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21" name="Octagon 1920"/>
            <p:cNvSpPr/>
            <p:nvPr/>
          </p:nvSpPr>
          <p:spPr>
            <a:xfrm>
              <a:off x="3055216" y="4918364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22" name="Octagon 1921"/>
            <p:cNvSpPr/>
            <p:nvPr/>
          </p:nvSpPr>
          <p:spPr>
            <a:xfrm>
              <a:off x="3794124" y="4918364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23" name="Octagon 1922"/>
            <p:cNvSpPr/>
            <p:nvPr/>
          </p:nvSpPr>
          <p:spPr>
            <a:xfrm>
              <a:off x="2316306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24" name="Octagon 1923"/>
            <p:cNvSpPr/>
            <p:nvPr/>
          </p:nvSpPr>
          <p:spPr>
            <a:xfrm>
              <a:off x="3055215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25" name="Octagon 1924"/>
            <p:cNvSpPr/>
            <p:nvPr/>
          </p:nvSpPr>
          <p:spPr>
            <a:xfrm>
              <a:off x="3794124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34" name="Group 1933"/>
          <p:cNvGrpSpPr/>
          <p:nvPr/>
        </p:nvGrpSpPr>
        <p:grpSpPr>
          <a:xfrm>
            <a:off x="4320349" y="10223067"/>
            <a:ext cx="3698875" cy="5957455"/>
            <a:chOff x="5060850" y="323272"/>
            <a:chExt cx="3698875" cy="5957455"/>
          </a:xfrm>
        </p:grpSpPr>
        <p:grpSp>
          <p:nvGrpSpPr>
            <p:cNvPr id="1935" name="Group 1934"/>
            <p:cNvGrpSpPr/>
            <p:nvPr/>
          </p:nvGrpSpPr>
          <p:grpSpPr>
            <a:xfrm>
              <a:off x="5060850" y="323272"/>
              <a:ext cx="3698875" cy="5957455"/>
              <a:chOff x="1025470" y="323272"/>
              <a:chExt cx="3698875" cy="5957455"/>
            </a:xfrm>
          </p:grpSpPr>
          <p:sp>
            <p:nvSpPr>
              <p:cNvPr id="1941" name="Rectangle 1940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42" name="Rectangle 1941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43" name="Octagon 1942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44" name="Octagon 1943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45" name="Octagon 1944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46" name="Octagon 1945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47" name="Octagon 1946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48" name="Frame 1947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95373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36" name="Octagon 1935"/>
            <p:cNvSpPr/>
            <p:nvPr/>
          </p:nvSpPr>
          <p:spPr>
            <a:xfrm>
              <a:off x="6803401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37" name="Octagon 1936"/>
            <p:cNvSpPr/>
            <p:nvPr/>
          </p:nvSpPr>
          <p:spPr>
            <a:xfrm>
              <a:off x="7542309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38" name="Octagon 1937"/>
            <p:cNvSpPr/>
            <p:nvPr/>
          </p:nvSpPr>
          <p:spPr>
            <a:xfrm>
              <a:off x="6064491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39" name="Octagon 1938"/>
            <p:cNvSpPr/>
            <p:nvPr/>
          </p:nvSpPr>
          <p:spPr>
            <a:xfrm>
              <a:off x="6803400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40" name="Octagon 1939"/>
            <p:cNvSpPr/>
            <p:nvPr/>
          </p:nvSpPr>
          <p:spPr>
            <a:xfrm>
              <a:off x="7542309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49" name="Group 1948"/>
          <p:cNvGrpSpPr/>
          <p:nvPr/>
        </p:nvGrpSpPr>
        <p:grpSpPr>
          <a:xfrm>
            <a:off x="8428468" y="10223067"/>
            <a:ext cx="3698875" cy="5957455"/>
            <a:chOff x="9109075" y="323272"/>
            <a:chExt cx="3698875" cy="5957455"/>
          </a:xfrm>
        </p:grpSpPr>
        <p:grpSp>
          <p:nvGrpSpPr>
            <p:cNvPr id="1950" name="Group 1949"/>
            <p:cNvGrpSpPr/>
            <p:nvPr/>
          </p:nvGrpSpPr>
          <p:grpSpPr>
            <a:xfrm>
              <a:off x="9109075" y="323272"/>
              <a:ext cx="3698875" cy="5957455"/>
              <a:chOff x="1025470" y="323272"/>
              <a:chExt cx="3698875" cy="5957455"/>
            </a:xfrm>
          </p:grpSpPr>
          <p:sp>
            <p:nvSpPr>
              <p:cNvPr id="1956" name="Rectangle 1955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57" name="Rectangle 1956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958" name="Octagon 1957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59" name="Octagon 1958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60" name="Octagon 1959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61" name="Octagon 1960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62" name="Octagon 1961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63" name="Frame 1962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95373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51" name="Octagon 1950"/>
            <p:cNvSpPr/>
            <p:nvPr/>
          </p:nvSpPr>
          <p:spPr>
            <a:xfrm>
              <a:off x="9366738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52" name="Octagon 1951"/>
            <p:cNvSpPr/>
            <p:nvPr/>
          </p:nvSpPr>
          <p:spPr>
            <a:xfrm>
              <a:off x="10105646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53" name="Octagon 1952"/>
            <p:cNvSpPr/>
            <p:nvPr/>
          </p:nvSpPr>
          <p:spPr>
            <a:xfrm>
              <a:off x="10112716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54" name="Octagon 1953"/>
            <p:cNvSpPr/>
            <p:nvPr/>
          </p:nvSpPr>
          <p:spPr>
            <a:xfrm>
              <a:off x="10851625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55" name="Octagon 1954"/>
            <p:cNvSpPr/>
            <p:nvPr/>
          </p:nvSpPr>
          <p:spPr>
            <a:xfrm>
              <a:off x="11590534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64" name="Group 1963"/>
          <p:cNvGrpSpPr/>
          <p:nvPr/>
        </p:nvGrpSpPr>
        <p:grpSpPr>
          <a:xfrm>
            <a:off x="12536587" y="10223067"/>
            <a:ext cx="3698875" cy="5957455"/>
            <a:chOff x="13227783" y="323272"/>
            <a:chExt cx="3698875" cy="5957455"/>
          </a:xfrm>
        </p:grpSpPr>
        <p:grpSp>
          <p:nvGrpSpPr>
            <p:cNvPr id="1965" name="Group 1964"/>
            <p:cNvGrpSpPr/>
            <p:nvPr/>
          </p:nvGrpSpPr>
          <p:grpSpPr>
            <a:xfrm>
              <a:off x="13227783" y="323272"/>
              <a:ext cx="3698875" cy="5957455"/>
              <a:chOff x="1025470" y="323272"/>
              <a:chExt cx="3698875" cy="5957455"/>
            </a:xfrm>
          </p:grpSpPr>
          <p:sp>
            <p:nvSpPr>
              <p:cNvPr id="1971" name="Rectangle 1970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72" name="Rectangle 1971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73" name="Octagon 1972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74" name="Octagon 1973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75" name="Octagon 1974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76" name="Octagon 1975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77" name="Octagon 1976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78" name="Frame 1977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95373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66" name="Octagon 1965"/>
            <p:cNvSpPr/>
            <p:nvPr/>
          </p:nvSpPr>
          <p:spPr>
            <a:xfrm>
              <a:off x="13485445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67" name="Octagon 1966"/>
            <p:cNvSpPr/>
            <p:nvPr/>
          </p:nvSpPr>
          <p:spPr>
            <a:xfrm>
              <a:off x="14224354" y="494500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68" name="Octagon 1967"/>
            <p:cNvSpPr/>
            <p:nvPr/>
          </p:nvSpPr>
          <p:spPr>
            <a:xfrm>
              <a:off x="14231424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69" name="Octagon 1968"/>
            <p:cNvSpPr/>
            <p:nvPr/>
          </p:nvSpPr>
          <p:spPr>
            <a:xfrm>
              <a:off x="14970333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70" name="Octagon 1969"/>
            <p:cNvSpPr/>
            <p:nvPr/>
          </p:nvSpPr>
          <p:spPr>
            <a:xfrm>
              <a:off x="15709242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79" name="Group 1978"/>
          <p:cNvGrpSpPr/>
          <p:nvPr/>
        </p:nvGrpSpPr>
        <p:grpSpPr>
          <a:xfrm>
            <a:off x="16644706" y="10223067"/>
            <a:ext cx="3698875" cy="5957455"/>
            <a:chOff x="17483259" y="323272"/>
            <a:chExt cx="3698875" cy="5957455"/>
          </a:xfrm>
        </p:grpSpPr>
        <p:grpSp>
          <p:nvGrpSpPr>
            <p:cNvPr id="1980" name="Group 1979"/>
            <p:cNvGrpSpPr/>
            <p:nvPr/>
          </p:nvGrpSpPr>
          <p:grpSpPr>
            <a:xfrm>
              <a:off x="17483259" y="323272"/>
              <a:ext cx="3698875" cy="5957455"/>
              <a:chOff x="1025470" y="323272"/>
              <a:chExt cx="3698875" cy="5957455"/>
            </a:xfrm>
          </p:grpSpPr>
          <p:sp>
            <p:nvSpPr>
              <p:cNvPr id="1986" name="Rectangle 1985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87" name="Rectangle 1986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88" name="Octagon 1987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89" name="Octagon 1988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0" name="Octagon 1989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1" name="Octagon 1990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2" name="Octagon 1991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3" name="Frame 1992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81" name="Octagon 1980"/>
            <p:cNvSpPr/>
            <p:nvPr/>
          </p:nvSpPr>
          <p:spPr>
            <a:xfrm>
              <a:off x="17740921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82" name="Octagon 1981"/>
            <p:cNvSpPr/>
            <p:nvPr/>
          </p:nvSpPr>
          <p:spPr>
            <a:xfrm>
              <a:off x="17740921" y="494500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83" name="Octagon 1982"/>
            <p:cNvSpPr/>
            <p:nvPr/>
          </p:nvSpPr>
          <p:spPr>
            <a:xfrm>
              <a:off x="17747991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84" name="Octagon 1983"/>
            <p:cNvSpPr/>
            <p:nvPr/>
          </p:nvSpPr>
          <p:spPr>
            <a:xfrm>
              <a:off x="18486900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85" name="Octagon 1984"/>
            <p:cNvSpPr/>
            <p:nvPr/>
          </p:nvSpPr>
          <p:spPr>
            <a:xfrm>
              <a:off x="19225809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94" name="Group 1993"/>
          <p:cNvGrpSpPr/>
          <p:nvPr/>
        </p:nvGrpSpPr>
        <p:grpSpPr>
          <a:xfrm>
            <a:off x="20752826" y="10223067"/>
            <a:ext cx="3698875" cy="5957455"/>
            <a:chOff x="21612309" y="323272"/>
            <a:chExt cx="3698875" cy="5957455"/>
          </a:xfrm>
        </p:grpSpPr>
        <p:grpSp>
          <p:nvGrpSpPr>
            <p:cNvPr id="1995" name="Group 1994"/>
            <p:cNvGrpSpPr/>
            <p:nvPr/>
          </p:nvGrpSpPr>
          <p:grpSpPr>
            <a:xfrm>
              <a:off x="21612309" y="323272"/>
              <a:ext cx="3698875" cy="5957455"/>
              <a:chOff x="1025470" y="323272"/>
              <a:chExt cx="3698875" cy="5957455"/>
            </a:xfrm>
          </p:grpSpPr>
          <p:sp>
            <p:nvSpPr>
              <p:cNvPr id="2001" name="Rectangle 2000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2002" name="Rectangle 2001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2003" name="Octagon 2002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04" name="Octagon 2003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05" name="Octagon 2004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06" name="Octagon 2005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07" name="Octagon 2006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08" name="Frame 2007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95373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96" name="Octagon 1995"/>
            <p:cNvSpPr/>
            <p:nvPr/>
          </p:nvSpPr>
          <p:spPr>
            <a:xfrm>
              <a:off x="24380964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97" name="Octagon 1996"/>
            <p:cNvSpPr/>
            <p:nvPr/>
          </p:nvSpPr>
          <p:spPr>
            <a:xfrm>
              <a:off x="24340662" y="4922216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98" name="Octagon 1997"/>
            <p:cNvSpPr/>
            <p:nvPr/>
          </p:nvSpPr>
          <p:spPr>
            <a:xfrm>
              <a:off x="22858586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99" name="Octagon 1998"/>
            <p:cNvSpPr/>
            <p:nvPr/>
          </p:nvSpPr>
          <p:spPr>
            <a:xfrm>
              <a:off x="23597495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00" name="Octagon 1999"/>
            <p:cNvSpPr/>
            <p:nvPr/>
          </p:nvSpPr>
          <p:spPr>
            <a:xfrm>
              <a:off x="24336404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009" name="Group 2008"/>
          <p:cNvGrpSpPr/>
          <p:nvPr/>
        </p:nvGrpSpPr>
        <p:grpSpPr>
          <a:xfrm>
            <a:off x="212230" y="17306595"/>
            <a:ext cx="3698875" cy="5957455"/>
            <a:chOff x="1025470" y="323272"/>
            <a:chExt cx="3698875" cy="5957455"/>
          </a:xfrm>
        </p:grpSpPr>
        <p:sp>
          <p:nvSpPr>
            <p:cNvPr id="2010" name="Rectangle 2009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11" name="Rectangle 2010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12" name="Octagon 2011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13" name="Octagon 2012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14" name="Octagon 2013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15" name="Octagon 2014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16" name="Octagon 2015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17" name="Frame 2016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18" name="Octagon 2017"/>
          <p:cNvSpPr/>
          <p:nvPr/>
        </p:nvSpPr>
        <p:spPr>
          <a:xfrm>
            <a:off x="2980885" y="178977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19" name="Octagon 2018"/>
          <p:cNvSpPr/>
          <p:nvPr/>
        </p:nvSpPr>
        <p:spPr>
          <a:xfrm>
            <a:off x="2921119" y="2190168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20" name="Octagon 2019"/>
          <p:cNvSpPr/>
          <p:nvPr/>
        </p:nvSpPr>
        <p:spPr>
          <a:xfrm>
            <a:off x="1458507" y="2116277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21" name="Octagon 2020"/>
          <p:cNvSpPr/>
          <p:nvPr/>
        </p:nvSpPr>
        <p:spPr>
          <a:xfrm>
            <a:off x="2197416" y="2116277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22" name="Octagon 2021"/>
          <p:cNvSpPr/>
          <p:nvPr/>
        </p:nvSpPr>
        <p:spPr>
          <a:xfrm>
            <a:off x="2936325" y="2116277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23" name="Group 2022"/>
          <p:cNvGrpSpPr/>
          <p:nvPr/>
        </p:nvGrpSpPr>
        <p:grpSpPr>
          <a:xfrm>
            <a:off x="4320349" y="17306595"/>
            <a:ext cx="3698875" cy="5957455"/>
            <a:chOff x="1025470" y="323272"/>
            <a:chExt cx="3698875" cy="5957455"/>
          </a:xfrm>
        </p:grpSpPr>
        <p:sp>
          <p:nvSpPr>
            <p:cNvPr id="2024" name="Rectangle 2023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25" name="Rectangle 2024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26" name="Octagon 2025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27" name="Octagon 2026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28" name="Octagon 2027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29" name="Octagon 2028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30" name="Octagon 2029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31" name="Frame 2030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32" name="Octagon 2031"/>
          <p:cNvSpPr/>
          <p:nvPr/>
        </p:nvSpPr>
        <p:spPr>
          <a:xfrm>
            <a:off x="6840837" y="1826717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33" name="Octagon 2032"/>
          <p:cNvSpPr/>
          <p:nvPr/>
        </p:nvSpPr>
        <p:spPr>
          <a:xfrm>
            <a:off x="6775352" y="22286239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34" name="Octagon 2033"/>
          <p:cNvSpPr/>
          <p:nvPr/>
        </p:nvSpPr>
        <p:spPr>
          <a:xfrm>
            <a:off x="5318459" y="2153223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35" name="Octagon 2034"/>
          <p:cNvSpPr/>
          <p:nvPr/>
        </p:nvSpPr>
        <p:spPr>
          <a:xfrm>
            <a:off x="6057368" y="2153223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36" name="Octagon 2035"/>
          <p:cNvSpPr/>
          <p:nvPr/>
        </p:nvSpPr>
        <p:spPr>
          <a:xfrm>
            <a:off x="6796277" y="2153223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37" name="Group 2036"/>
          <p:cNvGrpSpPr/>
          <p:nvPr/>
        </p:nvGrpSpPr>
        <p:grpSpPr>
          <a:xfrm>
            <a:off x="8428468" y="17320450"/>
            <a:ext cx="3698875" cy="5957455"/>
            <a:chOff x="1025470" y="323272"/>
            <a:chExt cx="3698875" cy="5957455"/>
          </a:xfrm>
        </p:grpSpPr>
        <p:sp>
          <p:nvSpPr>
            <p:cNvPr id="2038" name="Rectangle 2037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39" name="Rectangle 2038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40" name="Octagon 2039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41" name="Octagon 2040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42" name="Octagon 2041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43" name="Octagon 2042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44" name="Octagon 2043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45" name="Frame 2044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46" name="Octagon 2045"/>
          <p:cNvSpPr/>
          <p:nvPr/>
        </p:nvSpPr>
        <p:spPr>
          <a:xfrm>
            <a:off x="10948956" y="182810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47" name="Octagon 2046"/>
          <p:cNvSpPr/>
          <p:nvPr/>
        </p:nvSpPr>
        <p:spPr>
          <a:xfrm>
            <a:off x="8682908" y="2228499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48" name="Octagon 2047"/>
          <p:cNvSpPr/>
          <p:nvPr/>
        </p:nvSpPr>
        <p:spPr>
          <a:xfrm>
            <a:off x="9426578" y="2154608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49" name="Octagon 2048"/>
          <p:cNvSpPr/>
          <p:nvPr/>
        </p:nvSpPr>
        <p:spPr>
          <a:xfrm>
            <a:off x="10165487" y="2154608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50" name="Octagon 2049"/>
          <p:cNvSpPr/>
          <p:nvPr/>
        </p:nvSpPr>
        <p:spPr>
          <a:xfrm>
            <a:off x="10904396" y="2154608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51" name="Group 2050"/>
          <p:cNvGrpSpPr/>
          <p:nvPr/>
        </p:nvGrpSpPr>
        <p:grpSpPr>
          <a:xfrm>
            <a:off x="12536587" y="17336615"/>
            <a:ext cx="3698875" cy="5957455"/>
            <a:chOff x="1025470" y="323272"/>
            <a:chExt cx="3698875" cy="5957455"/>
          </a:xfrm>
        </p:grpSpPr>
        <p:sp>
          <p:nvSpPr>
            <p:cNvPr id="2052" name="Rectangle 2051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53" name="Rectangle 2052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54" name="Octagon 2053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55" name="Octagon 2054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56" name="Octagon 2055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57" name="Octagon 2056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58" name="Octagon 2057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59" name="Frame 2058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60" name="Octagon 2059"/>
          <p:cNvSpPr/>
          <p:nvPr/>
        </p:nvSpPr>
        <p:spPr>
          <a:xfrm>
            <a:off x="15115075" y="1792774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61" name="Octagon 2060"/>
          <p:cNvSpPr/>
          <p:nvPr/>
        </p:nvSpPr>
        <p:spPr>
          <a:xfrm>
            <a:off x="12756759" y="186366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62" name="Octagon 2061"/>
          <p:cNvSpPr/>
          <p:nvPr/>
        </p:nvSpPr>
        <p:spPr>
          <a:xfrm>
            <a:off x="13559105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63" name="Octagon 2062"/>
          <p:cNvSpPr/>
          <p:nvPr/>
        </p:nvSpPr>
        <p:spPr>
          <a:xfrm>
            <a:off x="14298014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64" name="Octagon 2063"/>
          <p:cNvSpPr/>
          <p:nvPr/>
        </p:nvSpPr>
        <p:spPr>
          <a:xfrm>
            <a:off x="15036923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65" name="Group 2064"/>
          <p:cNvGrpSpPr/>
          <p:nvPr/>
        </p:nvGrpSpPr>
        <p:grpSpPr>
          <a:xfrm>
            <a:off x="16644706" y="17336615"/>
            <a:ext cx="3698875" cy="5957455"/>
            <a:chOff x="1025470" y="323272"/>
            <a:chExt cx="3698875" cy="5957455"/>
          </a:xfrm>
        </p:grpSpPr>
        <p:sp>
          <p:nvSpPr>
            <p:cNvPr id="2066" name="Rectangle 2065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67" name="Rectangle 2066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68" name="Octagon 2067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69" name="Octagon 2068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70" name="Octagon 2069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71" name="Octagon 2070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72" name="Octagon 2071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73" name="Frame 2072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74" name="Octagon 2073"/>
          <p:cNvSpPr/>
          <p:nvPr/>
        </p:nvSpPr>
        <p:spPr>
          <a:xfrm>
            <a:off x="17011957" y="178977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75" name="Octagon 2074"/>
          <p:cNvSpPr/>
          <p:nvPr/>
        </p:nvSpPr>
        <p:spPr>
          <a:xfrm>
            <a:off x="16864878" y="186366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76" name="Octagon 2075"/>
          <p:cNvSpPr/>
          <p:nvPr/>
        </p:nvSpPr>
        <p:spPr>
          <a:xfrm>
            <a:off x="16864878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77" name="Octagon 2076"/>
          <p:cNvSpPr/>
          <p:nvPr/>
        </p:nvSpPr>
        <p:spPr>
          <a:xfrm>
            <a:off x="17603787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78" name="Octagon 2077"/>
          <p:cNvSpPr/>
          <p:nvPr/>
        </p:nvSpPr>
        <p:spPr>
          <a:xfrm>
            <a:off x="18342696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79" name="Group 2078"/>
          <p:cNvGrpSpPr/>
          <p:nvPr/>
        </p:nvGrpSpPr>
        <p:grpSpPr>
          <a:xfrm>
            <a:off x="20772290" y="17336615"/>
            <a:ext cx="3698875" cy="5957455"/>
            <a:chOff x="1025470" y="323272"/>
            <a:chExt cx="3698875" cy="5957455"/>
          </a:xfrm>
        </p:grpSpPr>
        <p:sp>
          <p:nvSpPr>
            <p:cNvPr id="2080" name="Rectangle 2079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81" name="Rectangle 2080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82" name="Octagon 2081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83" name="Octagon 2082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84" name="Octagon 2083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85" name="Octagon 2084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86" name="Octagon 2085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87" name="Frame 2086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88" name="Octagon 2087"/>
          <p:cNvSpPr/>
          <p:nvPr/>
        </p:nvSpPr>
        <p:spPr>
          <a:xfrm>
            <a:off x="23521481" y="1792774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89" name="Octagon 2088"/>
          <p:cNvSpPr/>
          <p:nvPr/>
        </p:nvSpPr>
        <p:spPr>
          <a:xfrm>
            <a:off x="23374402" y="1866665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90" name="Octagon 2089"/>
          <p:cNvSpPr/>
          <p:nvPr/>
        </p:nvSpPr>
        <p:spPr>
          <a:xfrm>
            <a:off x="22018567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91" name="Octagon 2090"/>
          <p:cNvSpPr/>
          <p:nvPr/>
        </p:nvSpPr>
        <p:spPr>
          <a:xfrm>
            <a:off x="22757476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92" name="Octagon 2091"/>
          <p:cNvSpPr/>
          <p:nvPr/>
        </p:nvSpPr>
        <p:spPr>
          <a:xfrm>
            <a:off x="23496385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93" name="Group 2092"/>
          <p:cNvGrpSpPr/>
          <p:nvPr/>
        </p:nvGrpSpPr>
        <p:grpSpPr>
          <a:xfrm>
            <a:off x="12181799" y="23440922"/>
            <a:ext cx="274320" cy="1092926"/>
            <a:chOff x="13396070" y="13514614"/>
            <a:chExt cx="274320" cy="1092926"/>
          </a:xfrm>
        </p:grpSpPr>
        <p:sp>
          <p:nvSpPr>
            <p:cNvPr id="2094" name="Oval 2093"/>
            <p:cNvSpPr/>
            <p:nvPr/>
          </p:nvSpPr>
          <p:spPr>
            <a:xfrm>
              <a:off x="13396070" y="1390650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95" name="Oval 2094"/>
            <p:cNvSpPr/>
            <p:nvPr/>
          </p:nvSpPr>
          <p:spPr>
            <a:xfrm>
              <a:off x="13396070" y="1433322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96" name="Oval 2095"/>
            <p:cNvSpPr/>
            <p:nvPr/>
          </p:nvSpPr>
          <p:spPr>
            <a:xfrm>
              <a:off x="13396070" y="13514614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212230" y="24684157"/>
            <a:ext cx="3698875" cy="5957455"/>
            <a:chOff x="1025470" y="323272"/>
            <a:chExt cx="3698875" cy="5957455"/>
          </a:xfrm>
        </p:grpSpPr>
        <p:sp>
          <p:nvSpPr>
            <p:cNvPr id="2098" name="Rectangle 2097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99" name="Rectangle 2098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00" name="Octagon 2099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01" name="Octagon 2100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02" name="Octagon 2101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03" name="Octagon 2102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04" name="Octagon 2103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05" name="Frame 2104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06" name="Octagon 2105"/>
          <p:cNvSpPr/>
          <p:nvPr/>
        </p:nvSpPr>
        <p:spPr>
          <a:xfrm>
            <a:off x="2961421" y="2527528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07" name="Octagon 2106"/>
          <p:cNvSpPr/>
          <p:nvPr/>
        </p:nvSpPr>
        <p:spPr>
          <a:xfrm>
            <a:off x="2814342" y="2601419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08" name="Octagon 2107"/>
          <p:cNvSpPr/>
          <p:nvPr/>
        </p:nvSpPr>
        <p:spPr>
          <a:xfrm>
            <a:off x="2182210" y="2548828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09" name="Octagon 2108"/>
          <p:cNvSpPr/>
          <p:nvPr/>
        </p:nvSpPr>
        <p:spPr>
          <a:xfrm>
            <a:off x="1954780" y="2779075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10" name="Octagon 2109"/>
          <p:cNvSpPr/>
          <p:nvPr/>
        </p:nvSpPr>
        <p:spPr>
          <a:xfrm>
            <a:off x="2936325" y="28558309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111" name="Group 2110"/>
          <p:cNvGrpSpPr/>
          <p:nvPr/>
        </p:nvGrpSpPr>
        <p:grpSpPr>
          <a:xfrm>
            <a:off x="4320349" y="24684157"/>
            <a:ext cx="3698875" cy="5957455"/>
            <a:chOff x="1025470" y="323272"/>
            <a:chExt cx="3698875" cy="5957455"/>
          </a:xfrm>
        </p:grpSpPr>
        <p:sp>
          <p:nvSpPr>
            <p:cNvPr id="2112" name="Rectangle 2111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13" name="Rectangle 2112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14" name="Octagon 2113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15" name="Octagon 2114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16" name="Octagon 2115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17" name="Octagon 2116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18" name="Octagon 2117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19" name="Frame 2118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20" name="Octagon 2119"/>
          <p:cNvSpPr/>
          <p:nvPr/>
        </p:nvSpPr>
        <p:spPr>
          <a:xfrm>
            <a:off x="6775352" y="2638561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21" name="Octagon 2120"/>
          <p:cNvSpPr/>
          <p:nvPr/>
        </p:nvSpPr>
        <p:spPr>
          <a:xfrm>
            <a:off x="6628273" y="2712452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22" name="Octagon 2121"/>
          <p:cNvSpPr/>
          <p:nvPr/>
        </p:nvSpPr>
        <p:spPr>
          <a:xfrm>
            <a:off x="5996141" y="2659861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23" name="Octagon 2122"/>
          <p:cNvSpPr/>
          <p:nvPr/>
        </p:nvSpPr>
        <p:spPr>
          <a:xfrm>
            <a:off x="5768711" y="2890108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24" name="Octagon 2123"/>
          <p:cNvSpPr/>
          <p:nvPr/>
        </p:nvSpPr>
        <p:spPr>
          <a:xfrm>
            <a:off x="6750256" y="2966864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125" name="Group 2124"/>
          <p:cNvGrpSpPr/>
          <p:nvPr/>
        </p:nvGrpSpPr>
        <p:grpSpPr>
          <a:xfrm>
            <a:off x="8428468" y="24684157"/>
            <a:ext cx="3698875" cy="5957455"/>
            <a:chOff x="1025470" y="323272"/>
            <a:chExt cx="3698875" cy="5957455"/>
          </a:xfrm>
        </p:grpSpPr>
        <p:sp>
          <p:nvSpPr>
            <p:cNvPr id="2126" name="Rectangle 2125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27" name="Rectangle 2126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28" name="Octagon 2127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29" name="Octagon 2128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30" name="Octagon 2129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31" name="Octagon 2130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32" name="Octagon 2131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33" name="Frame 2132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34" name="Octagon 2133"/>
          <p:cNvSpPr/>
          <p:nvPr/>
        </p:nvSpPr>
        <p:spPr>
          <a:xfrm>
            <a:off x="10883471" y="2638561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35" name="Octagon 2134"/>
          <p:cNvSpPr/>
          <p:nvPr/>
        </p:nvSpPr>
        <p:spPr>
          <a:xfrm>
            <a:off x="10736392" y="2712452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36" name="Octagon 2135"/>
          <p:cNvSpPr/>
          <p:nvPr/>
        </p:nvSpPr>
        <p:spPr>
          <a:xfrm>
            <a:off x="10104260" y="2659861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37" name="Octagon 2136"/>
          <p:cNvSpPr/>
          <p:nvPr/>
        </p:nvSpPr>
        <p:spPr>
          <a:xfrm>
            <a:off x="9876830" y="2890108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38" name="Octagon 2137"/>
          <p:cNvSpPr/>
          <p:nvPr/>
        </p:nvSpPr>
        <p:spPr>
          <a:xfrm>
            <a:off x="8654329" y="2967950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139" name="Group 2138"/>
          <p:cNvGrpSpPr/>
          <p:nvPr/>
        </p:nvGrpSpPr>
        <p:grpSpPr>
          <a:xfrm>
            <a:off x="12536587" y="24684157"/>
            <a:ext cx="3698875" cy="5957455"/>
            <a:chOff x="1025470" y="323272"/>
            <a:chExt cx="3698875" cy="5957455"/>
          </a:xfrm>
        </p:grpSpPr>
        <p:sp>
          <p:nvSpPr>
            <p:cNvPr id="2140" name="Rectangle 2139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41" name="Rectangle 2140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42" name="Octagon 2141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43" name="Octagon 2142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44" name="Octagon 2143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45" name="Octagon 2144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46" name="Octagon 2145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47" name="Frame 2146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48" name="Octagon 2147"/>
          <p:cNvSpPr/>
          <p:nvPr/>
        </p:nvSpPr>
        <p:spPr>
          <a:xfrm>
            <a:off x="14993372" y="2527528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49" name="Octagon 2148"/>
          <p:cNvSpPr/>
          <p:nvPr/>
        </p:nvSpPr>
        <p:spPr>
          <a:xfrm>
            <a:off x="14846293" y="2601419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50" name="Octagon 2149"/>
          <p:cNvSpPr/>
          <p:nvPr/>
        </p:nvSpPr>
        <p:spPr>
          <a:xfrm>
            <a:off x="14214161" y="2548828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51" name="Octagon 2150"/>
          <p:cNvSpPr/>
          <p:nvPr/>
        </p:nvSpPr>
        <p:spPr>
          <a:xfrm>
            <a:off x="13986731" y="2779075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52" name="Octagon 2151"/>
          <p:cNvSpPr/>
          <p:nvPr/>
        </p:nvSpPr>
        <p:spPr>
          <a:xfrm>
            <a:off x="12756759" y="2705184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153" name="Group 2152"/>
          <p:cNvGrpSpPr/>
          <p:nvPr/>
        </p:nvGrpSpPr>
        <p:grpSpPr>
          <a:xfrm>
            <a:off x="16644706" y="24684157"/>
            <a:ext cx="3698875" cy="5957455"/>
            <a:chOff x="1025470" y="323272"/>
            <a:chExt cx="3698875" cy="5957455"/>
          </a:xfrm>
        </p:grpSpPr>
        <p:sp>
          <p:nvSpPr>
            <p:cNvPr id="2154" name="Rectangle 2153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55" name="Rectangle 2154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56" name="Octagon 2155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57" name="Octagon 2156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58" name="Octagon 2157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59" name="Octagon 2158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60" name="Octagon 2159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61" name="Frame 2160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62" name="Octagon 2161"/>
          <p:cNvSpPr/>
          <p:nvPr/>
        </p:nvSpPr>
        <p:spPr>
          <a:xfrm>
            <a:off x="18374127" y="2527528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63" name="Octagon 2162"/>
          <p:cNvSpPr/>
          <p:nvPr/>
        </p:nvSpPr>
        <p:spPr>
          <a:xfrm>
            <a:off x="18203958" y="2601419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64" name="Octagon 2163"/>
          <p:cNvSpPr/>
          <p:nvPr/>
        </p:nvSpPr>
        <p:spPr>
          <a:xfrm>
            <a:off x="17571826" y="2548828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65" name="Octagon 2164"/>
          <p:cNvSpPr/>
          <p:nvPr/>
        </p:nvSpPr>
        <p:spPr>
          <a:xfrm>
            <a:off x="17367486" y="2779075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66" name="Octagon 2165"/>
          <p:cNvSpPr/>
          <p:nvPr/>
        </p:nvSpPr>
        <p:spPr>
          <a:xfrm>
            <a:off x="16864878" y="2705184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167" name="Group 2166"/>
          <p:cNvGrpSpPr/>
          <p:nvPr/>
        </p:nvGrpSpPr>
        <p:grpSpPr>
          <a:xfrm>
            <a:off x="20752826" y="24684157"/>
            <a:ext cx="3698875" cy="5957455"/>
            <a:chOff x="1025470" y="323272"/>
            <a:chExt cx="3698875" cy="5957455"/>
          </a:xfrm>
        </p:grpSpPr>
        <p:sp>
          <p:nvSpPr>
            <p:cNvPr id="2168" name="Rectangle 2167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69" name="Rectangle 2168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70" name="Octagon 2169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71" name="Octagon 2170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72" name="Octagon 2171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73" name="Octagon 2172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74" name="Octagon 2173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75" name="Frame 2174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76" name="Octagon 2175"/>
          <p:cNvSpPr/>
          <p:nvPr/>
        </p:nvSpPr>
        <p:spPr>
          <a:xfrm>
            <a:off x="23496385" y="2527528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77" name="Octagon 2176"/>
          <p:cNvSpPr/>
          <p:nvPr/>
        </p:nvSpPr>
        <p:spPr>
          <a:xfrm>
            <a:off x="23326216" y="2601419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78" name="Octagon 2177"/>
          <p:cNvSpPr/>
          <p:nvPr/>
        </p:nvSpPr>
        <p:spPr>
          <a:xfrm>
            <a:off x="22714404" y="2548828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79" name="Octagon 2178"/>
          <p:cNvSpPr/>
          <p:nvPr/>
        </p:nvSpPr>
        <p:spPr>
          <a:xfrm>
            <a:off x="22489744" y="2779075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80" name="Octagon 2179"/>
          <p:cNvSpPr/>
          <p:nvPr/>
        </p:nvSpPr>
        <p:spPr>
          <a:xfrm>
            <a:off x="21987136" y="2705184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81" name="TextBox 2180"/>
          <p:cNvSpPr txBox="1"/>
          <p:nvPr/>
        </p:nvSpPr>
        <p:spPr>
          <a:xfrm>
            <a:off x="152209" y="23710188"/>
            <a:ext cx="158619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=5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182" name="TextBox 2181"/>
          <p:cNvSpPr txBox="1"/>
          <p:nvPr/>
        </p:nvSpPr>
        <p:spPr>
          <a:xfrm>
            <a:off x="152209" y="16318750"/>
            <a:ext cx="158619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=2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183" name="TextBox 2182"/>
          <p:cNvSpPr txBox="1"/>
          <p:nvPr/>
        </p:nvSpPr>
        <p:spPr>
          <a:xfrm>
            <a:off x="152209" y="9224025"/>
            <a:ext cx="158619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=1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2184" name="Straight Arrow Connector 2183"/>
          <p:cNvCxnSpPr/>
          <p:nvPr/>
        </p:nvCxnSpPr>
        <p:spPr>
          <a:xfrm flipH="1">
            <a:off x="1036215" y="14697862"/>
            <a:ext cx="503343" cy="396099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85" name="Group 2184"/>
          <p:cNvGrpSpPr/>
          <p:nvPr/>
        </p:nvGrpSpPr>
        <p:grpSpPr>
          <a:xfrm>
            <a:off x="4552118" y="15564765"/>
            <a:ext cx="1498180" cy="340973"/>
            <a:chOff x="7126101" y="5664970"/>
            <a:chExt cx="1498180" cy="340973"/>
          </a:xfrm>
        </p:grpSpPr>
        <p:grpSp>
          <p:nvGrpSpPr>
            <p:cNvPr id="2186" name="Group 2185"/>
            <p:cNvGrpSpPr/>
            <p:nvPr/>
          </p:nvGrpSpPr>
          <p:grpSpPr>
            <a:xfrm>
              <a:off x="8249736" y="5668523"/>
              <a:ext cx="374545" cy="337125"/>
              <a:chOff x="6330339" y="5786642"/>
              <a:chExt cx="631500" cy="337125"/>
            </a:xfrm>
          </p:grpSpPr>
          <p:cxnSp>
            <p:nvCxnSpPr>
              <p:cNvPr id="2199" name="Straight Arrow Connector 2198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0" name="Straight Arrow Connector 2199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1" name="Straight Arrow Connector 2200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7" name="Group 2186"/>
            <p:cNvGrpSpPr/>
            <p:nvPr/>
          </p:nvGrpSpPr>
          <p:grpSpPr>
            <a:xfrm>
              <a:off x="7875191" y="5664970"/>
              <a:ext cx="374545" cy="337125"/>
              <a:chOff x="6330339" y="5786642"/>
              <a:chExt cx="631500" cy="337125"/>
            </a:xfrm>
          </p:grpSpPr>
          <p:cxnSp>
            <p:nvCxnSpPr>
              <p:cNvPr id="2196" name="Straight Arrow Connector 2195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7" name="Straight Arrow Connector 2196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8" name="Straight Arrow Connector 2197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8" name="Group 2187"/>
            <p:cNvGrpSpPr/>
            <p:nvPr/>
          </p:nvGrpSpPr>
          <p:grpSpPr>
            <a:xfrm>
              <a:off x="7500646" y="5668818"/>
              <a:ext cx="374545" cy="337125"/>
              <a:chOff x="6330339" y="5786642"/>
              <a:chExt cx="631500" cy="337125"/>
            </a:xfrm>
          </p:grpSpPr>
          <p:cxnSp>
            <p:nvCxnSpPr>
              <p:cNvPr id="2193" name="Straight Arrow Connector 2192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4" name="Straight Arrow Connector 2193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5" name="Straight Arrow Connector 2194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9" name="Group 2188"/>
            <p:cNvGrpSpPr/>
            <p:nvPr/>
          </p:nvGrpSpPr>
          <p:grpSpPr>
            <a:xfrm>
              <a:off x="7126101" y="5665593"/>
              <a:ext cx="374545" cy="337125"/>
              <a:chOff x="6330339" y="5786642"/>
              <a:chExt cx="631500" cy="337125"/>
            </a:xfrm>
          </p:grpSpPr>
          <p:cxnSp>
            <p:nvCxnSpPr>
              <p:cNvPr id="2190" name="Straight Arrow Connector 218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1" name="Straight Arrow Connector 219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2" name="Straight Arrow Connector 2191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2" name="Group 2201"/>
          <p:cNvGrpSpPr/>
          <p:nvPr/>
        </p:nvGrpSpPr>
        <p:grpSpPr>
          <a:xfrm>
            <a:off x="8734661" y="13254161"/>
            <a:ext cx="361516" cy="1897145"/>
            <a:chOff x="11308644" y="3365911"/>
            <a:chExt cx="361516" cy="1897145"/>
          </a:xfrm>
        </p:grpSpPr>
        <p:grpSp>
          <p:nvGrpSpPr>
            <p:cNvPr id="2203" name="Group 2202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2216" name="Straight Arrow Connector 2215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7" name="Straight Arrow Connector 2216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8" name="Straight Arrow Connector 2217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4" name="Group 2203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2213" name="Straight Arrow Connector 2212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4" name="Straight Arrow Connector 2213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5" name="Straight Arrow Connector 2214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5" name="Group 2204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2210" name="Straight Arrow Connector 220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1" name="Straight Arrow Connector 221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2" name="Straight Arrow Connector 2211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6" name="Group 2205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2207" name="Straight Arrow Connector 220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8" name="Straight Arrow Connector 220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9" name="Straight Arrow Connector 220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9" name="Group 2218"/>
          <p:cNvGrpSpPr/>
          <p:nvPr/>
        </p:nvGrpSpPr>
        <p:grpSpPr>
          <a:xfrm>
            <a:off x="8772906" y="11320351"/>
            <a:ext cx="361516" cy="1897145"/>
            <a:chOff x="11308644" y="3365911"/>
            <a:chExt cx="361516" cy="1897145"/>
          </a:xfrm>
        </p:grpSpPr>
        <p:grpSp>
          <p:nvGrpSpPr>
            <p:cNvPr id="2220" name="Group 2219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2233" name="Straight Arrow Connector 2232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4" name="Straight Arrow Connector 2233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5" name="Straight Arrow Connector 2234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1" name="Group 2220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2230" name="Straight Arrow Connector 222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1" name="Straight Arrow Connector 223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2" name="Straight Arrow Connector 2231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2" name="Group 2221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2227" name="Straight Arrow Connector 222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8" name="Straight Arrow Connector 222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9" name="Straight Arrow Connector 222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3" name="Group 2222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2224" name="Straight Arrow Connector 222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5" name="Straight Arrow Connector 222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6" name="Straight Arrow Connector 222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36" name="Group 2235"/>
          <p:cNvGrpSpPr/>
          <p:nvPr/>
        </p:nvGrpSpPr>
        <p:grpSpPr>
          <a:xfrm rot="5400000">
            <a:off x="8722711" y="10912249"/>
            <a:ext cx="458297" cy="334817"/>
            <a:chOff x="6330339" y="5786642"/>
            <a:chExt cx="631500" cy="334817"/>
          </a:xfrm>
        </p:grpSpPr>
        <p:cxnSp>
          <p:nvCxnSpPr>
            <p:cNvPr id="2237" name="Straight Arrow Connector 2236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8" name="Straight Arrow Connector 2237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9" name="Straight Arrow Connector 2238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40" name="Straight Arrow Connector 2239"/>
          <p:cNvCxnSpPr/>
          <p:nvPr/>
        </p:nvCxnSpPr>
        <p:spPr>
          <a:xfrm flipH="1">
            <a:off x="12794249" y="14516831"/>
            <a:ext cx="76485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1" name="Straight Arrow Connector 2240"/>
          <p:cNvCxnSpPr/>
          <p:nvPr/>
        </p:nvCxnSpPr>
        <p:spPr>
          <a:xfrm>
            <a:off x="19126165" y="14448704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2" name="Straight Arrow Connector 2241"/>
          <p:cNvCxnSpPr/>
          <p:nvPr/>
        </p:nvCxnSpPr>
        <p:spPr>
          <a:xfrm>
            <a:off x="19113036" y="21548396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3" name="Straight Arrow Connector 2242"/>
          <p:cNvCxnSpPr/>
          <p:nvPr/>
        </p:nvCxnSpPr>
        <p:spPr>
          <a:xfrm>
            <a:off x="19126165" y="25730174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4" name="Straight Arrow Connector 2243"/>
          <p:cNvCxnSpPr/>
          <p:nvPr/>
        </p:nvCxnSpPr>
        <p:spPr>
          <a:xfrm flipH="1">
            <a:off x="12946649" y="18281033"/>
            <a:ext cx="216842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5" name="Straight Arrow Connector 2244"/>
          <p:cNvCxnSpPr/>
          <p:nvPr/>
        </p:nvCxnSpPr>
        <p:spPr>
          <a:xfrm flipH="1">
            <a:off x="2648402" y="29238947"/>
            <a:ext cx="503344" cy="1168603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6" name="Group 2245"/>
          <p:cNvGrpSpPr/>
          <p:nvPr/>
        </p:nvGrpSpPr>
        <p:grpSpPr>
          <a:xfrm>
            <a:off x="4922374" y="22644149"/>
            <a:ext cx="374545" cy="337125"/>
            <a:chOff x="6330339" y="5786642"/>
            <a:chExt cx="631500" cy="337125"/>
          </a:xfrm>
        </p:grpSpPr>
        <p:cxnSp>
          <p:nvCxnSpPr>
            <p:cNvPr id="2247" name="Straight Arrow Connector 2246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8" name="Straight Arrow Connector 2247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9" name="Straight Arrow Connector 2248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0" name="Group 2249"/>
          <p:cNvGrpSpPr/>
          <p:nvPr/>
        </p:nvGrpSpPr>
        <p:grpSpPr>
          <a:xfrm>
            <a:off x="4547829" y="22640596"/>
            <a:ext cx="374545" cy="337125"/>
            <a:chOff x="6330339" y="5786642"/>
            <a:chExt cx="631500" cy="337125"/>
          </a:xfrm>
        </p:grpSpPr>
        <p:cxnSp>
          <p:nvCxnSpPr>
            <p:cNvPr id="2251" name="Straight Arrow Connector 2250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2" name="Straight Arrow Connector 2251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3" name="Straight Arrow Connector 2252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4" name="Group 2253"/>
          <p:cNvGrpSpPr/>
          <p:nvPr/>
        </p:nvGrpSpPr>
        <p:grpSpPr>
          <a:xfrm>
            <a:off x="4583488" y="29975873"/>
            <a:ext cx="2135687" cy="389405"/>
            <a:chOff x="7435565" y="19910283"/>
            <a:chExt cx="1873468" cy="354203"/>
          </a:xfrm>
        </p:grpSpPr>
        <p:grpSp>
          <p:nvGrpSpPr>
            <p:cNvPr id="2255" name="Group 2254"/>
            <p:cNvGrpSpPr/>
            <p:nvPr/>
          </p:nvGrpSpPr>
          <p:grpSpPr>
            <a:xfrm>
              <a:off x="7810853" y="19923513"/>
              <a:ext cx="1498180" cy="340973"/>
              <a:chOff x="7126101" y="5664970"/>
              <a:chExt cx="1498180" cy="340973"/>
            </a:xfrm>
          </p:grpSpPr>
          <p:grpSp>
            <p:nvGrpSpPr>
              <p:cNvPr id="2260" name="Group 2259"/>
              <p:cNvGrpSpPr/>
              <p:nvPr/>
            </p:nvGrpSpPr>
            <p:grpSpPr>
              <a:xfrm>
                <a:off x="8249736" y="5668523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2273" name="Straight Arrow Connector 2272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4" name="Straight Arrow Connector 2273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5" name="Straight Arrow Connector 2274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1" name="Group 2260"/>
              <p:cNvGrpSpPr/>
              <p:nvPr/>
            </p:nvGrpSpPr>
            <p:grpSpPr>
              <a:xfrm>
                <a:off x="7875191" y="5664970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2270" name="Straight Arrow Connector 2269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1" name="Straight Arrow Connector 2270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2" name="Straight Arrow Connector 2271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2" name="Group 2261"/>
              <p:cNvGrpSpPr/>
              <p:nvPr/>
            </p:nvGrpSpPr>
            <p:grpSpPr>
              <a:xfrm>
                <a:off x="7500646" y="5668818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2267" name="Straight Arrow Connector 2266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8" name="Straight Arrow Connector 2267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9" name="Straight Arrow Connector 2268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3" name="Group 2262"/>
              <p:cNvGrpSpPr/>
              <p:nvPr/>
            </p:nvGrpSpPr>
            <p:grpSpPr>
              <a:xfrm>
                <a:off x="7126101" y="5665593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2264" name="Straight Arrow Connector 2263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5" name="Straight Arrow Connector 2264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6" name="Straight Arrow Connector 2265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56" name="Group 2255"/>
            <p:cNvGrpSpPr/>
            <p:nvPr/>
          </p:nvGrpSpPr>
          <p:grpSpPr>
            <a:xfrm>
              <a:off x="7435565" y="19910283"/>
              <a:ext cx="374545" cy="337125"/>
              <a:chOff x="6330339" y="5786642"/>
              <a:chExt cx="631500" cy="337125"/>
            </a:xfrm>
          </p:grpSpPr>
          <p:cxnSp>
            <p:nvCxnSpPr>
              <p:cNvPr id="2257" name="Straight Arrow Connector 225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8" name="Straight Arrow Connector 225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9" name="Straight Arrow Connector 2258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6" name="Group 2275"/>
          <p:cNvGrpSpPr/>
          <p:nvPr/>
        </p:nvGrpSpPr>
        <p:grpSpPr>
          <a:xfrm>
            <a:off x="8761360" y="20373996"/>
            <a:ext cx="361516" cy="1897145"/>
            <a:chOff x="11308644" y="3365911"/>
            <a:chExt cx="361516" cy="1897145"/>
          </a:xfrm>
        </p:grpSpPr>
        <p:grpSp>
          <p:nvGrpSpPr>
            <p:cNvPr id="2277" name="Group 2276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2290" name="Straight Arrow Connector 228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1" name="Straight Arrow Connector 229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2" name="Straight Arrow Connector 2291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8" name="Group 2277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2287" name="Straight Arrow Connector 228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8" name="Straight Arrow Connector 228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9" name="Straight Arrow Connector 228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9" name="Group 2278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2284" name="Straight Arrow Connector 228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5" name="Straight Arrow Connector 228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6" name="Straight Arrow Connector 228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0" name="Group 2279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2281" name="Straight Arrow Connector 2280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2" name="Straight Arrow Connector 2281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3" name="Straight Arrow Connector 2282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93" name="Group 2292"/>
          <p:cNvGrpSpPr/>
          <p:nvPr/>
        </p:nvGrpSpPr>
        <p:grpSpPr>
          <a:xfrm rot="5400000">
            <a:off x="8690240" y="19940774"/>
            <a:ext cx="458297" cy="334817"/>
            <a:chOff x="6330339" y="5786642"/>
            <a:chExt cx="631500" cy="334817"/>
          </a:xfrm>
        </p:grpSpPr>
        <p:cxnSp>
          <p:nvCxnSpPr>
            <p:cNvPr id="2294" name="Straight Arrow Connector 229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5" name="Straight Arrow Connector 229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6" name="Straight Arrow Connector 2295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7" name="Group 2296"/>
          <p:cNvGrpSpPr/>
          <p:nvPr/>
        </p:nvGrpSpPr>
        <p:grpSpPr>
          <a:xfrm rot="5400000">
            <a:off x="8701996" y="19465389"/>
            <a:ext cx="458297" cy="334817"/>
            <a:chOff x="6330339" y="5786642"/>
            <a:chExt cx="631500" cy="334817"/>
          </a:xfrm>
        </p:grpSpPr>
        <p:cxnSp>
          <p:nvCxnSpPr>
            <p:cNvPr id="2298" name="Straight Arrow Connector 229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9" name="Straight Arrow Connector 229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0" name="Straight Arrow Connector 2299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1" name="Group 2300"/>
          <p:cNvGrpSpPr/>
          <p:nvPr/>
        </p:nvGrpSpPr>
        <p:grpSpPr>
          <a:xfrm rot="5400000">
            <a:off x="8713542" y="18983807"/>
            <a:ext cx="458297" cy="334817"/>
            <a:chOff x="6330339" y="5786642"/>
            <a:chExt cx="631500" cy="334817"/>
          </a:xfrm>
        </p:grpSpPr>
        <p:cxnSp>
          <p:nvCxnSpPr>
            <p:cNvPr id="2302" name="Straight Arrow Connector 230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3" name="Straight Arrow Connector 230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" name="Straight Arrow Connector 2303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5" name="Group 2304"/>
          <p:cNvGrpSpPr/>
          <p:nvPr/>
        </p:nvGrpSpPr>
        <p:grpSpPr>
          <a:xfrm rot="5400000">
            <a:off x="8834245" y="18619234"/>
            <a:ext cx="231831" cy="326667"/>
            <a:chOff x="6330339" y="5786642"/>
            <a:chExt cx="631500" cy="334817"/>
          </a:xfrm>
        </p:grpSpPr>
        <p:cxnSp>
          <p:nvCxnSpPr>
            <p:cNvPr id="2306" name="Straight Arrow Connector 230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7" name="Straight Arrow Connector 230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8" name="Straight Arrow Connector 2307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9" name="Group 2308"/>
          <p:cNvGrpSpPr/>
          <p:nvPr/>
        </p:nvGrpSpPr>
        <p:grpSpPr>
          <a:xfrm>
            <a:off x="8767849" y="27731615"/>
            <a:ext cx="361516" cy="1897145"/>
            <a:chOff x="11308644" y="3365911"/>
            <a:chExt cx="361516" cy="1897145"/>
          </a:xfrm>
        </p:grpSpPr>
        <p:grpSp>
          <p:nvGrpSpPr>
            <p:cNvPr id="2310" name="Group 2309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2323" name="Straight Arrow Connector 2322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4" name="Straight Arrow Connector 2323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5" name="Straight Arrow Connector 2324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1" name="Group 2310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2320" name="Straight Arrow Connector 231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1" name="Straight Arrow Connector 232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2" name="Straight Arrow Connector 2321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2" name="Group 2311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2317" name="Straight Arrow Connector 231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8" name="Straight Arrow Connector 231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9" name="Straight Arrow Connector 231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3" name="Group 2312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2314" name="Straight Arrow Connector 231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5" name="Straight Arrow Connector 231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6" name="Straight Arrow Connector 231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26" name="Group 2325"/>
          <p:cNvGrpSpPr/>
          <p:nvPr/>
        </p:nvGrpSpPr>
        <p:grpSpPr>
          <a:xfrm rot="5400000">
            <a:off x="8749493" y="27335058"/>
            <a:ext cx="458297" cy="334817"/>
            <a:chOff x="6330339" y="5786642"/>
            <a:chExt cx="631500" cy="334817"/>
          </a:xfrm>
        </p:grpSpPr>
        <p:cxnSp>
          <p:nvCxnSpPr>
            <p:cNvPr id="2327" name="Straight Arrow Connector 2326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8" name="Straight Arrow Connector 2327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9" name="Straight Arrow Connector 2328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0" name="Group 2329"/>
          <p:cNvGrpSpPr/>
          <p:nvPr/>
        </p:nvGrpSpPr>
        <p:grpSpPr>
          <a:xfrm rot="5400000">
            <a:off x="8875595" y="26974020"/>
            <a:ext cx="229603" cy="334817"/>
            <a:chOff x="6330339" y="5786642"/>
            <a:chExt cx="631500" cy="334817"/>
          </a:xfrm>
        </p:grpSpPr>
        <p:cxnSp>
          <p:nvCxnSpPr>
            <p:cNvPr id="2331" name="Straight Arrow Connector 2330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2" name="Straight Arrow Connector 2331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3" name="Straight Arrow Connector 2332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34" name="Straight Arrow Connector 2333"/>
          <p:cNvCxnSpPr/>
          <p:nvPr/>
        </p:nvCxnSpPr>
        <p:spPr>
          <a:xfrm flipH="1">
            <a:off x="13258800" y="25883342"/>
            <a:ext cx="95536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5" name="Rectangle 2334"/>
          <p:cNvSpPr/>
          <p:nvPr/>
        </p:nvSpPr>
        <p:spPr>
          <a:xfrm>
            <a:off x="7891465" y="6135222"/>
            <a:ext cx="4425590" cy="26818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>
              <a:latin typeface="Times New Roman"/>
              <a:cs typeface="Times New Roman"/>
            </a:endParaRPr>
          </a:p>
        </p:txBody>
      </p:sp>
      <p:sp>
        <p:nvSpPr>
          <p:cNvPr id="2336" name="Rectangle 2335"/>
          <p:cNvSpPr/>
          <p:nvPr/>
        </p:nvSpPr>
        <p:spPr>
          <a:xfrm>
            <a:off x="7891463" y="1140947"/>
            <a:ext cx="4425592" cy="49942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>
              <a:latin typeface="Times New Roman"/>
              <a:cs typeface="Times New Roman"/>
            </a:endParaRPr>
          </a:p>
        </p:txBody>
      </p:sp>
      <p:sp>
        <p:nvSpPr>
          <p:cNvPr id="2337" name="Frame 2336"/>
          <p:cNvSpPr/>
          <p:nvPr/>
        </p:nvSpPr>
        <p:spPr>
          <a:xfrm>
            <a:off x="5457468" y="-15097"/>
            <a:ext cx="7233726" cy="10020945"/>
          </a:xfrm>
          <a:prstGeom prst="frame">
            <a:avLst>
              <a:gd name="adj1" fmla="val 6151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338" name="TextBox 2337"/>
          <p:cNvSpPr txBox="1"/>
          <p:nvPr/>
        </p:nvSpPr>
        <p:spPr>
          <a:xfrm>
            <a:off x="9153660" y="2780171"/>
            <a:ext cx="215226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Build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zone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39" name="TextBox 2338"/>
          <p:cNvSpPr txBox="1"/>
          <p:nvPr/>
        </p:nvSpPr>
        <p:spPr>
          <a:xfrm>
            <a:off x="7616899" y="8483780"/>
            <a:ext cx="82882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340" name="TextBox 2339"/>
          <p:cNvSpPr txBox="1"/>
          <p:nvPr/>
        </p:nvSpPr>
        <p:spPr>
          <a:xfrm>
            <a:off x="7538601" y="-69130"/>
            <a:ext cx="82882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341" name="TextBox 2340"/>
          <p:cNvSpPr txBox="1"/>
          <p:nvPr/>
        </p:nvSpPr>
        <p:spPr>
          <a:xfrm>
            <a:off x="5943022" y="5221997"/>
            <a:ext cx="2114634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ε</a:t>
            </a:r>
            <a:r>
              <a:rPr lang="en-US" dirty="0" smtClean="0">
                <a:latin typeface="Times New Roman"/>
                <a:cs typeface="Times New Roman"/>
              </a:rPr>
              <a:t>+2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342" name="Straight Arrow Connector 2341"/>
          <p:cNvCxnSpPr/>
          <p:nvPr/>
        </p:nvCxnSpPr>
        <p:spPr>
          <a:xfrm>
            <a:off x="5876567" y="5287807"/>
            <a:ext cx="2014896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3" name="Straight Arrow Connector 2342"/>
          <p:cNvCxnSpPr/>
          <p:nvPr/>
        </p:nvCxnSpPr>
        <p:spPr>
          <a:xfrm>
            <a:off x="8460075" y="8817070"/>
            <a:ext cx="0" cy="75955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4" name="Straight Arrow Connector 2343"/>
          <p:cNvCxnSpPr/>
          <p:nvPr/>
        </p:nvCxnSpPr>
        <p:spPr>
          <a:xfrm>
            <a:off x="8419090" y="381389"/>
            <a:ext cx="0" cy="75955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5" name="TextBox 2344"/>
          <p:cNvSpPr txBox="1"/>
          <p:nvPr/>
        </p:nvSpPr>
        <p:spPr>
          <a:xfrm>
            <a:off x="15068506" y="1683174"/>
            <a:ext cx="235192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Robot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46" name="TextBox 2345"/>
          <p:cNvSpPr txBox="1"/>
          <p:nvPr/>
        </p:nvSpPr>
        <p:spPr>
          <a:xfrm>
            <a:off x="15025353" y="3432776"/>
            <a:ext cx="1904694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Goal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47" name="Octagon 2346"/>
          <p:cNvSpPr/>
          <p:nvPr/>
        </p:nvSpPr>
        <p:spPr>
          <a:xfrm>
            <a:off x="20403804" y="1869151"/>
            <a:ext cx="1214624" cy="1214624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Times New Roman"/>
                <a:cs typeface="Times New Roman"/>
              </a:rPr>
              <a:t>3</a:t>
            </a:r>
            <a:endParaRPr lang="en-US" sz="7200" dirty="0">
              <a:latin typeface="Times New Roman"/>
              <a:cs typeface="Times New Roman"/>
            </a:endParaRPr>
          </a:p>
        </p:txBody>
      </p:sp>
      <p:sp>
        <p:nvSpPr>
          <p:cNvPr id="2348" name="Octagon 2347"/>
          <p:cNvSpPr/>
          <p:nvPr/>
        </p:nvSpPr>
        <p:spPr>
          <a:xfrm>
            <a:off x="20403804" y="3815932"/>
            <a:ext cx="1214624" cy="1214624"/>
          </a:xfrm>
          <a:prstGeom prst="octagon">
            <a:avLst/>
          </a:prstGeom>
          <a:solidFill>
            <a:srgbClr val="686E9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Times New Roman"/>
                <a:cs typeface="Times New Roman"/>
              </a:rPr>
              <a:t>5</a:t>
            </a:r>
            <a:endParaRPr lang="en-US" sz="7200" dirty="0">
              <a:latin typeface="Times New Roman"/>
              <a:cs typeface="Times New Roman"/>
            </a:endParaRPr>
          </a:p>
        </p:txBody>
      </p:sp>
      <p:sp>
        <p:nvSpPr>
          <p:cNvPr id="2349" name="TextBox 2348"/>
          <p:cNvSpPr txBox="1"/>
          <p:nvPr/>
        </p:nvSpPr>
        <p:spPr>
          <a:xfrm>
            <a:off x="15057792" y="5182378"/>
            <a:ext cx="224904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Move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50" name="TextBox 2349"/>
          <p:cNvSpPr txBox="1"/>
          <p:nvPr/>
        </p:nvSpPr>
        <p:spPr>
          <a:xfrm>
            <a:off x="15054110" y="6931979"/>
            <a:ext cx="3970370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Times New Roman"/>
                <a:cs typeface="Times New Roman"/>
              </a:rPr>
              <a:t>DriftMove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2351" name="Group 2350"/>
          <p:cNvGrpSpPr/>
          <p:nvPr/>
        </p:nvGrpSpPr>
        <p:grpSpPr>
          <a:xfrm rot="5400000">
            <a:off x="20466207" y="7000680"/>
            <a:ext cx="1471152" cy="1448877"/>
            <a:chOff x="6330339" y="5786642"/>
            <a:chExt cx="631500" cy="334817"/>
          </a:xfrm>
        </p:grpSpPr>
        <p:cxnSp>
          <p:nvCxnSpPr>
            <p:cNvPr id="2352" name="Straight Arrow Connector 235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1905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3" name="Straight Arrow Connector 235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1905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4" name="Straight Arrow Connector 2353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1905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55" name="Straight Arrow Connector 2354"/>
          <p:cNvCxnSpPr/>
          <p:nvPr/>
        </p:nvCxnSpPr>
        <p:spPr>
          <a:xfrm>
            <a:off x="20403804" y="6135222"/>
            <a:ext cx="1450652" cy="0"/>
          </a:xfrm>
          <a:prstGeom prst="straightConnector1">
            <a:avLst/>
          </a:prstGeom>
          <a:ln w="1905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6" name="Straight Arrow Connector 2355"/>
          <p:cNvCxnSpPr/>
          <p:nvPr/>
        </p:nvCxnSpPr>
        <p:spPr>
          <a:xfrm>
            <a:off x="7891465" y="1658697"/>
            <a:ext cx="4290334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7" name="TextBox 2356"/>
          <p:cNvSpPr txBox="1"/>
          <p:nvPr/>
        </p:nvSpPr>
        <p:spPr>
          <a:xfrm>
            <a:off x="9596098" y="1182882"/>
            <a:ext cx="1331324" cy="115416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w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b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358" name="Straight Arrow Connector 2357"/>
          <p:cNvCxnSpPr/>
          <p:nvPr/>
        </p:nvCxnSpPr>
        <p:spPr>
          <a:xfrm>
            <a:off x="8428468" y="1140947"/>
            <a:ext cx="0" cy="4994275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9" name="TextBox 2358"/>
          <p:cNvSpPr txBox="1"/>
          <p:nvPr/>
        </p:nvSpPr>
        <p:spPr>
          <a:xfrm>
            <a:off x="8019224" y="3874280"/>
            <a:ext cx="947374" cy="115416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h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b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360" name="Straight Arrow Connector 2359"/>
          <p:cNvCxnSpPr/>
          <p:nvPr/>
        </p:nvCxnSpPr>
        <p:spPr>
          <a:xfrm>
            <a:off x="7891465" y="8416960"/>
            <a:ext cx="4290334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1" name="Straight Arrow Connector 2360"/>
          <p:cNvCxnSpPr/>
          <p:nvPr/>
        </p:nvCxnSpPr>
        <p:spPr>
          <a:xfrm>
            <a:off x="8428468" y="6200969"/>
            <a:ext cx="0" cy="2616101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2" name="TextBox 2361"/>
          <p:cNvSpPr txBox="1"/>
          <p:nvPr/>
        </p:nvSpPr>
        <p:spPr>
          <a:xfrm>
            <a:off x="7972377" y="6795850"/>
            <a:ext cx="850401" cy="115416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h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363" name="TextBox 2362"/>
          <p:cNvSpPr txBox="1"/>
          <p:nvPr/>
        </p:nvSpPr>
        <p:spPr>
          <a:xfrm>
            <a:off x="10007293" y="7652447"/>
            <a:ext cx="999664" cy="115416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w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364" name="TextBox 2363"/>
          <p:cNvSpPr txBox="1"/>
          <p:nvPr/>
        </p:nvSpPr>
        <p:spPr>
          <a:xfrm>
            <a:off x="8759289" y="5913108"/>
            <a:ext cx="288849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Staging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zone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2365" name="Group 2364"/>
          <p:cNvGrpSpPr/>
          <p:nvPr/>
        </p:nvGrpSpPr>
        <p:grpSpPr>
          <a:xfrm>
            <a:off x="5710298" y="22630296"/>
            <a:ext cx="374545" cy="337125"/>
            <a:chOff x="6330339" y="5786642"/>
            <a:chExt cx="631500" cy="337125"/>
          </a:xfrm>
        </p:grpSpPr>
        <p:cxnSp>
          <p:nvCxnSpPr>
            <p:cNvPr id="2366" name="Straight Arrow Connector 236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7" name="Straight Arrow Connector 236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8" name="Straight Arrow Connector 2367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9" name="Group 2368"/>
          <p:cNvGrpSpPr/>
          <p:nvPr/>
        </p:nvGrpSpPr>
        <p:grpSpPr>
          <a:xfrm>
            <a:off x="5335753" y="22626743"/>
            <a:ext cx="374545" cy="337125"/>
            <a:chOff x="6330339" y="5786642"/>
            <a:chExt cx="631500" cy="337125"/>
          </a:xfrm>
        </p:grpSpPr>
        <p:cxnSp>
          <p:nvCxnSpPr>
            <p:cNvPr id="2370" name="Straight Arrow Connector 236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1" name="Straight Arrow Connector 237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2" name="Straight Arrow Connector 2371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3" name="Group 2372"/>
          <p:cNvGrpSpPr/>
          <p:nvPr/>
        </p:nvGrpSpPr>
        <p:grpSpPr>
          <a:xfrm>
            <a:off x="6420966" y="22619375"/>
            <a:ext cx="374545" cy="337125"/>
            <a:chOff x="6330339" y="5786642"/>
            <a:chExt cx="631500" cy="337125"/>
          </a:xfrm>
        </p:grpSpPr>
        <p:cxnSp>
          <p:nvCxnSpPr>
            <p:cNvPr id="2374" name="Straight Arrow Connector 237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5" name="Straight Arrow Connector 237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6" name="Straight Arrow Connector 2375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7" name="Group 2376"/>
          <p:cNvGrpSpPr/>
          <p:nvPr/>
        </p:nvGrpSpPr>
        <p:grpSpPr>
          <a:xfrm>
            <a:off x="6046421" y="22615822"/>
            <a:ext cx="374545" cy="337125"/>
            <a:chOff x="6330339" y="5786642"/>
            <a:chExt cx="631500" cy="337125"/>
          </a:xfrm>
        </p:grpSpPr>
        <p:cxnSp>
          <p:nvCxnSpPr>
            <p:cNvPr id="2378" name="Straight Arrow Connector 237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9" name="Straight Arrow Connector 237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0" name="Straight Arrow Connector 2379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81" name="Straight Arrow Connector 2380"/>
          <p:cNvCxnSpPr/>
          <p:nvPr/>
        </p:nvCxnSpPr>
        <p:spPr>
          <a:xfrm flipH="1">
            <a:off x="1795551" y="15452636"/>
            <a:ext cx="503343" cy="396099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2" name="Straight Arrow Connector 2381"/>
          <p:cNvCxnSpPr/>
          <p:nvPr/>
        </p:nvCxnSpPr>
        <p:spPr>
          <a:xfrm flipH="1">
            <a:off x="2562670" y="15452636"/>
            <a:ext cx="503343" cy="396099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3" name="Straight Arrow Connector 2382"/>
          <p:cNvCxnSpPr/>
          <p:nvPr/>
        </p:nvCxnSpPr>
        <p:spPr>
          <a:xfrm flipH="1">
            <a:off x="12794249" y="15192952"/>
            <a:ext cx="76485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4" name="Straight Arrow Connector 2383"/>
          <p:cNvCxnSpPr/>
          <p:nvPr/>
        </p:nvCxnSpPr>
        <p:spPr>
          <a:xfrm>
            <a:off x="17678400" y="11171392"/>
            <a:ext cx="2438400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5" name="Straight Arrow Connector 2384"/>
          <p:cNvCxnSpPr/>
          <p:nvPr/>
        </p:nvCxnSpPr>
        <p:spPr>
          <a:xfrm>
            <a:off x="17641277" y="15219064"/>
            <a:ext cx="249786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6" name="Straight Arrow Connector 2385"/>
          <p:cNvCxnSpPr/>
          <p:nvPr/>
        </p:nvCxnSpPr>
        <p:spPr>
          <a:xfrm flipH="1">
            <a:off x="13884267" y="26374398"/>
            <a:ext cx="95536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7" name="Straight Arrow Connector 2386"/>
          <p:cNvCxnSpPr/>
          <p:nvPr/>
        </p:nvCxnSpPr>
        <p:spPr>
          <a:xfrm flipH="1">
            <a:off x="13031369" y="28189912"/>
            <a:ext cx="95536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8" name="Straight Arrow Connector 2387"/>
          <p:cNvCxnSpPr/>
          <p:nvPr/>
        </p:nvCxnSpPr>
        <p:spPr>
          <a:xfrm flipH="1">
            <a:off x="12756759" y="21573412"/>
            <a:ext cx="787946" cy="9031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9" name="Straight Arrow Connector 2388"/>
          <p:cNvCxnSpPr/>
          <p:nvPr/>
        </p:nvCxnSpPr>
        <p:spPr>
          <a:xfrm>
            <a:off x="17603787" y="19019942"/>
            <a:ext cx="2358316" cy="6848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0" name="Straight Arrow Connector 2389"/>
          <p:cNvCxnSpPr/>
          <p:nvPr/>
        </p:nvCxnSpPr>
        <p:spPr>
          <a:xfrm>
            <a:off x="17750866" y="18281033"/>
            <a:ext cx="2358316" cy="6848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1" name="Straight Arrow Connector 2390"/>
          <p:cNvCxnSpPr/>
          <p:nvPr/>
        </p:nvCxnSpPr>
        <p:spPr>
          <a:xfrm>
            <a:off x="18943759" y="26374398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2" name="Straight Arrow Connector 2391"/>
          <p:cNvCxnSpPr/>
          <p:nvPr/>
        </p:nvCxnSpPr>
        <p:spPr>
          <a:xfrm>
            <a:off x="17571826" y="27490024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3" name="Straight Arrow Connector 2392"/>
          <p:cNvCxnSpPr/>
          <p:nvPr/>
        </p:nvCxnSpPr>
        <p:spPr>
          <a:xfrm>
            <a:off x="18106395" y="28214208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4" name="Straight Arrow Connector 2393"/>
          <p:cNvCxnSpPr/>
          <p:nvPr/>
        </p:nvCxnSpPr>
        <p:spPr>
          <a:xfrm flipH="1">
            <a:off x="1795551" y="14693009"/>
            <a:ext cx="503343" cy="396099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5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208</Words>
  <Application>Microsoft Macintosh PowerPoint</Application>
  <PresentationFormat>Custom</PresentationFormat>
  <Paragraphs>200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25</cp:revision>
  <dcterms:created xsi:type="dcterms:W3CDTF">2015-09-16T04:55:10Z</dcterms:created>
  <dcterms:modified xsi:type="dcterms:W3CDTF">2017-02-24T20:37:40Z</dcterms:modified>
</cp:coreProperties>
</file>