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2FF"/>
    <a:srgbClr val="F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592" y="-176"/>
      </p:cViewPr>
      <p:guideLst>
        <p:guide orient="horz" pos="216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7"/>
            <a:ext cx="62179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40"/>
            <a:ext cx="16459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40"/>
            <a:ext cx="48158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406902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3050"/>
            <a:ext cx="24066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2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435102"/>
            <a:ext cx="24066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2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4FF-1CFF-E849-8ACF-6EE548EC4909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2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-1"/>
            <a:ext cx="7315201" cy="6876143"/>
            <a:chOff x="-1" y="-1"/>
            <a:chExt cx="7315201" cy="6876143"/>
          </a:xfrm>
        </p:grpSpPr>
        <p:pic>
          <p:nvPicPr>
            <p:cNvPr id="18" name="Picture 17" descr="reflectio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6876143" cy="6876143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6694714" y="2376714"/>
              <a:ext cx="526143" cy="489857"/>
            </a:xfrm>
            <a:prstGeom prst="straightConnector1">
              <a:avLst/>
            </a:prstGeom>
            <a:ln w="38100" cap="flat" cmpd="sng">
              <a:solidFill>
                <a:srgbClr val="FC28FF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0429" y="2376714"/>
              <a:ext cx="1070428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 rot="16200000">
              <a:off x="6490803" y="1537800"/>
              <a:ext cx="353398" cy="1070429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71762" y="1249984"/>
              <a:ext cx="2123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Reflection of the goal on the wall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6989386" y="2203733"/>
              <a:ext cx="325814" cy="345962"/>
            </a:xfrm>
            <a:prstGeom prst="ellipse">
              <a:avLst/>
            </a:prstGeom>
            <a:noFill/>
            <a:ln w="38100" cmpd="sng">
              <a:solidFill>
                <a:srgbClr val="FB0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90240" y="3982720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m3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73656" y="2866571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8040" y="2237546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1029" y="3492919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5756" y="2600290"/>
              <a:ext cx="55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m3</a:t>
              </a:r>
              <a:endParaRPr lang="en-US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592720" y="1759546"/>
            <a:ext cx="2308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23606" y="1779084"/>
            <a:ext cx="0" cy="2421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1437" y="1308599"/>
            <a:ext cx="7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Δex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10141" y="1834401"/>
            <a:ext cx="7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2017-02-20T16:15:40Z</dcterms:created>
  <dcterms:modified xsi:type="dcterms:W3CDTF">2017-02-24T18:53:18Z</dcterms:modified>
</cp:coreProperties>
</file>