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16" y="-68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3704400" y="345737"/>
            <a:ext cx="547910" cy="5486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714135" y="946393"/>
            <a:ext cx="54791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TextBox 102"/>
          <p:cNvSpPr txBox="1"/>
          <p:nvPr/>
        </p:nvSpPr>
        <p:spPr>
          <a:xfrm>
            <a:off x="3752025" y="28221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61760" y="89437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14</cp:revision>
  <dcterms:created xsi:type="dcterms:W3CDTF">2015-09-15T20:07:25Z</dcterms:created>
  <dcterms:modified xsi:type="dcterms:W3CDTF">2017-02-24T20:27:49Z</dcterms:modified>
</cp:coreProperties>
</file>