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616" y="-688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59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7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1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7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1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1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67040" cy="2553661"/>
            <a:chOff x="0" y="0"/>
            <a:chExt cx="9167040" cy="255366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20690" y="1226582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Brace 87"/>
            <p:cNvSpPr/>
            <p:nvPr/>
          </p:nvSpPr>
          <p:spPr>
            <a:xfrm rot="16200000">
              <a:off x="1418634" y="-491844"/>
              <a:ext cx="186764" cy="2782652"/>
            </a:xfrm>
            <a:prstGeom prst="rightBrace">
              <a:avLst>
                <a:gd name="adj1" fmla="val 729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89" name="Right Brace 88"/>
            <p:cNvSpPr/>
            <p:nvPr/>
          </p:nvSpPr>
          <p:spPr>
            <a:xfrm rot="16200000">
              <a:off x="1949160" y="210132"/>
              <a:ext cx="186764" cy="1721600"/>
            </a:xfrm>
            <a:prstGeom prst="rightBrace">
              <a:avLst>
                <a:gd name="adj1" fmla="val 729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0" name="Right Brace 89"/>
            <p:cNvSpPr/>
            <p:nvPr/>
          </p:nvSpPr>
          <p:spPr>
            <a:xfrm>
              <a:off x="2958810" y="1226582"/>
              <a:ext cx="186764" cy="818256"/>
            </a:xfrm>
            <a:prstGeom prst="rightBrace">
              <a:avLst>
                <a:gd name="adj1" fmla="val 729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08068" y="231352"/>
              <a:ext cx="47662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β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29699" y="1266199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latin typeface="Times New Roman"/>
                  <a:cs typeface="Times New Roman"/>
                </a:rPr>
                <a:t>ε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48492" y="366917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/>
                  <a:cs typeface="Times New Roman"/>
                </a:rPr>
                <a:t>α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5714135" y="1186765"/>
              <a:ext cx="547910" cy="548640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7105461" y="2005021"/>
              <a:ext cx="547910" cy="54864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7114797" y="1985783"/>
              <a:ext cx="547910" cy="5486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4810767" y="1127672"/>
              <a:ext cx="547910" cy="54864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>
              <a:off x="3415475" y="317457"/>
              <a:ext cx="547910" cy="548640"/>
            </a:xfrm>
            <a:prstGeom prst="ellipse">
              <a:avLst/>
            </a:prstGeom>
            <a:solidFill>
              <a:srgbClr val="4F6228">
                <a:alpha val="1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4803586" y="1127672"/>
              <a:ext cx="547910" cy="548640"/>
            </a:xfrm>
            <a:prstGeom prst="ellipse">
              <a:avLst/>
            </a:prstGeom>
            <a:solidFill>
              <a:srgbClr val="4F6228">
                <a:alpha val="4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463100" y="252035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10767" y="1091536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A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3686215" y="623591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761760" y="1127672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148804" y="1968885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96097" y="1752450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B</a:t>
              </a:r>
              <a:endParaRPr lang="en-US" sz="32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5988090" y="1441847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0" y="0"/>
              <a:ext cx="9167040" cy="3174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0916" y="1675327"/>
              <a:ext cx="1181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/>
                  <a:cs typeface="Times New Roman"/>
                </a:rPr>
                <a:t>1</a:t>
              </a:r>
              <a:r>
                <a:rPr lang="en-US" sz="3200" dirty="0" smtClean="0">
                  <a:latin typeface="Times New Roman"/>
                  <a:cs typeface="Times New Roman"/>
                </a:rPr>
                <a:t>.</a:t>
              </a:r>
              <a:r>
                <a:rPr lang="en-US" sz="3200" dirty="0" smtClean="0">
                  <a:latin typeface="Times New Roman"/>
                  <a:cs typeface="Times New Roman"/>
                </a:rPr>
                <a:t>)</a:t>
              </a:r>
              <a:endParaRPr lang="en-US" sz="32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16</cp:revision>
  <dcterms:created xsi:type="dcterms:W3CDTF">2015-09-15T20:07:25Z</dcterms:created>
  <dcterms:modified xsi:type="dcterms:W3CDTF">2017-02-24T20:30:52Z</dcterms:modified>
</cp:coreProperties>
</file>