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2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680" y="-768"/>
      </p:cViewPr>
      <p:guideLst>
        <p:guide orient="horz" pos="86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2170"/>
            <a:ext cx="7772400" cy="5880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54480"/>
            <a:ext cx="640080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3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8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9856"/>
            <a:ext cx="2057400" cy="23406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9856"/>
            <a:ext cx="6019800" cy="23406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2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8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62759"/>
            <a:ext cx="7772400" cy="54483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162686"/>
            <a:ext cx="7772400" cy="600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40081"/>
            <a:ext cx="4038600" cy="18103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40081"/>
            <a:ext cx="4038600" cy="18103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2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14047"/>
            <a:ext cx="4040188" cy="2559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869951"/>
            <a:ext cx="4040188" cy="15805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614047"/>
            <a:ext cx="4041775" cy="2559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869951"/>
            <a:ext cx="4041775" cy="15805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9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5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5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109220"/>
            <a:ext cx="3008313" cy="4648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9221"/>
            <a:ext cx="5111750" cy="23412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574041"/>
            <a:ext cx="3008313" cy="18764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7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920240"/>
            <a:ext cx="5486400" cy="2266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45111"/>
            <a:ext cx="5486400" cy="16459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146935"/>
            <a:ext cx="5486400" cy="3219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8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856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40081"/>
            <a:ext cx="8229600" cy="1810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2542541"/>
            <a:ext cx="2133600" cy="1460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C5DDF-89BA-FF4F-A8D3-F81D48191EB2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2542541"/>
            <a:ext cx="2895600" cy="1460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2542541"/>
            <a:ext cx="2133600" cy="1460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8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730497" cy="2553661"/>
            <a:chOff x="0" y="0"/>
            <a:chExt cx="9730497" cy="2553661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120690" y="1226582"/>
              <a:ext cx="1391326" cy="818256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1512016" y="1226582"/>
              <a:ext cx="1391326" cy="818256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1181742" y="1226582"/>
              <a:ext cx="1721600" cy="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ight Brace 87"/>
            <p:cNvSpPr/>
            <p:nvPr/>
          </p:nvSpPr>
          <p:spPr>
            <a:xfrm rot="16200000">
              <a:off x="1418634" y="-491844"/>
              <a:ext cx="186764" cy="2782652"/>
            </a:xfrm>
            <a:prstGeom prst="rightBrace">
              <a:avLst>
                <a:gd name="adj1" fmla="val 72933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89" name="Right Brace 88"/>
            <p:cNvSpPr/>
            <p:nvPr/>
          </p:nvSpPr>
          <p:spPr>
            <a:xfrm rot="16200000">
              <a:off x="1949160" y="210132"/>
              <a:ext cx="186764" cy="1721600"/>
            </a:xfrm>
            <a:prstGeom prst="rightBrace">
              <a:avLst>
                <a:gd name="adj1" fmla="val 72933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90" name="Right Brace 89"/>
            <p:cNvSpPr/>
            <p:nvPr/>
          </p:nvSpPr>
          <p:spPr>
            <a:xfrm>
              <a:off x="2958810" y="1226582"/>
              <a:ext cx="186764" cy="818256"/>
            </a:xfrm>
            <a:prstGeom prst="rightBrace">
              <a:avLst>
                <a:gd name="adj1" fmla="val 72933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308068" y="231352"/>
              <a:ext cx="476624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Times New Roman"/>
                  <a:cs typeface="Times New Roman"/>
                </a:rPr>
                <a:t>β</a:t>
              </a:r>
              <a:endParaRPr lang="en-US" sz="3200" dirty="0">
                <a:latin typeface="Times New Roman"/>
                <a:cs typeface="Times New Roman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129699" y="1266199"/>
              <a:ext cx="11811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>
                  <a:latin typeface="Times New Roman"/>
                  <a:cs typeface="Times New Roman"/>
                </a:rPr>
                <a:t>ε</a:t>
              </a:r>
              <a:endParaRPr lang="en-US" sz="3200" dirty="0">
                <a:latin typeface="Times New Roman"/>
                <a:cs typeface="Times New Roman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848492" y="366917"/>
              <a:ext cx="11811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Times New Roman"/>
                  <a:cs typeface="Times New Roman"/>
                </a:rPr>
                <a:t>α</a:t>
              </a:r>
              <a:endParaRPr lang="en-US" sz="3200" dirty="0">
                <a:latin typeface="Times New Roman"/>
                <a:cs typeface="Times New Roman"/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>
            <a:xfrm>
              <a:off x="5714135" y="1186765"/>
              <a:ext cx="547910" cy="548640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>
            <a:xfrm>
              <a:off x="7105461" y="2005021"/>
              <a:ext cx="547910" cy="548640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8496787" y="1186765"/>
              <a:ext cx="547910" cy="548640"/>
            </a:xfrm>
            <a:prstGeom prst="ellipse">
              <a:avLst/>
            </a:prstGeom>
            <a:solidFill>
              <a:schemeClr val="accent1">
                <a:alpha val="63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99" name="Oval 98"/>
            <p:cNvSpPr>
              <a:spLocks noChangeAspect="1"/>
            </p:cNvSpPr>
            <p:nvPr/>
          </p:nvSpPr>
          <p:spPr>
            <a:xfrm>
              <a:off x="6831506" y="1186765"/>
              <a:ext cx="547910" cy="5486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00" name="Oval 99"/>
            <p:cNvSpPr>
              <a:spLocks noChangeAspect="1"/>
            </p:cNvSpPr>
            <p:nvPr/>
          </p:nvSpPr>
          <p:spPr>
            <a:xfrm>
              <a:off x="6194912" y="317457"/>
              <a:ext cx="547910" cy="5486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01" name="Oval 100"/>
            <p:cNvSpPr>
              <a:spLocks noChangeAspect="1"/>
            </p:cNvSpPr>
            <p:nvPr/>
          </p:nvSpPr>
          <p:spPr>
            <a:xfrm>
              <a:off x="3415475" y="317457"/>
              <a:ext cx="547910" cy="548640"/>
            </a:xfrm>
            <a:prstGeom prst="ellipse">
              <a:avLst/>
            </a:prstGeom>
            <a:solidFill>
              <a:srgbClr val="4F6228">
                <a:alpha val="16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4803586" y="1127672"/>
              <a:ext cx="547910" cy="548640"/>
            </a:xfrm>
            <a:prstGeom prst="ellipse">
              <a:avLst/>
            </a:prstGeom>
            <a:solidFill>
              <a:srgbClr val="4F6228">
                <a:alpha val="42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463100" y="252035"/>
              <a:ext cx="11811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A</a:t>
              </a:r>
              <a:endParaRPr lang="en-US" sz="3200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810767" y="1091536"/>
              <a:ext cx="11811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A</a:t>
              </a:r>
              <a:endParaRPr lang="en-US" sz="3200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230295" y="251828"/>
              <a:ext cx="11811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A</a:t>
              </a:r>
              <a:endParaRPr lang="en-US" sz="3200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3686215" y="623591"/>
              <a:ext cx="2782652" cy="818256"/>
              <a:chOff x="4860965" y="583736"/>
              <a:chExt cx="2782652" cy="818256"/>
            </a:xfrm>
          </p:grpSpPr>
          <p:cxnSp>
            <p:nvCxnSpPr>
              <p:cNvPr id="107" name="Straight Arrow Connector 106"/>
              <p:cNvCxnSpPr/>
              <p:nvPr/>
            </p:nvCxnSpPr>
            <p:spPr>
              <a:xfrm>
                <a:off x="4860965" y="583736"/>
                <a:ext cx="1391326" cy="818256"/>
              </a:xfrm>
              <a:prstGeom prst="straightConnector1">
                <a:avLst/>
              </a:prstGeom>
              <a:ln w="381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flipV="1">
                <a:off x="6252291" y="583736"/>
                <a:ext cx="1391326" cy="818256"/>
              </a:xfrm>
              <a:prstGeom prst="straightConnector1">
                <a:avLst/>
              </a:prstGeom>
              <a:ln w="381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 flipH="1">
                <a:off x="5922017" y="583736"/>
                <a:ext cx="1721600" cy="0"/>
              </a:xfrm>
              <a:prstGeom prst="straightConnector1">
                <a:avLst/>
              </a:prstGeom>
              <a:ln w="381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109"/>
            <p:cNvSpPr txBox="1"/>
            <p:nvPr/>
          </p:nvSpPr>
          <p:spPr>
            <a:xfrm>
              <a:off x="5761760" y="1127672"/>
              <a:ext cx="11811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B</a:t>
              </a:r>
              <a:endParaRPr lang="en-US" sz="3200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148804" y="1968885"/>
              <a:ext cx="11811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B</a:t>
              </a:r>
              <a:endParaRPr lang="en-US" sz="3200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549397" y="1155015"/>
              <a:ext cx="11811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B</a:t>
              </a:r>
              <a:endParaRPr lang="en-US" sz="3200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880752" y="1153022"/>
              <a:ext cx="53064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B</a:t>
              </a:r>
              <a:endParaRPr lang="en-US" sz="3200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5988090" y="1441847"/>
              <a:ext cx="2782652" cy="818256"/>
              <a:chOff x="5797590" y="1969085"/>
              <a:chExt cx="2782652" cy="818256"/>
            </a:xfrm>
          </p:grpSpPr>
          <p:cxnSp>
            <p:nvCxnSpPr>
              <p:cNvPr id="117" name="Straight Arrow Connector 116"/>
              <p:cNvCxnSpPr/>
              <p:nvPr/>
            </p:nvCxnSpPr>
            <p:spPr>
              <a:xfrm>
                <a:off x="5797590" y="1969085"/>
                <a:ext cx="1391326" cy="818256"/>
              </a:xfrm>
              <a:prstGeom prst="straightConnector1">
                <a:avLst/>
              </a:prstGeom>
              <a:ln w="381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flipV="1">
                <a:off x="7188916" y="1969085"/>
                <a:ext cx="1391326" cy="818256"/>
              </a:xfrm>
              <a:prstGeom prst="straightConnector1">
                <a:avLst/>
              </a:prstGeom>
              <a:ln w="381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 flipH="1">
                <a:off x="6858642" y="1969085"/>
                <a:ext cx="1721600" cy="0"/>
              </a:xfrm>
              <a:prstGeom prst="straightConnector1">
                <a:avLst/>
              </a:prstGeom>
              <a:ln w="381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Rectangle 83"/>
            <p:cNvSpPr/>
            <p:nvPr/>
          </p:nvSpPr>
          <p:spPr>
            <a:xfrm>
              <a:off x="0" y="0"/>
              <a:ext cx="9167040" cy="31745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251934" y="1226582"/>
              <a:ext cx="11811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Times New Roman"/>
                  <a:cs typeface="Times New Roman"/>
                </a:rPr>
                <a:t>3.)</a:t>
              </a:r>
              <a:endParaRPr lang="en-US" sz="32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933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13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Shiva</cp:lastModifiedBy>
  <cp:revision>16</cp:revision>
  <dcterms:created xsi:type="dcterms:W3CDTF">2015-09-15T20:07:25Z</dcterms:created>
  <dcterms:modified xsi:type="dcterms:W3CDTF">2017-02-24T20:28:53Z</dcterms:modified>
</cp:coreProperties>
</file>