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704" y="-136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hievable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428" y="40821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6010" y="4114506"/>
            <a:ext cx="6477000" cy="2594427"/>
          </a:xfrm>
          <a:prstGeom prst="rect">
            <a:avLst/>
          </a:prstGeom>
          <a:blipFill rotWithShape="1">
            <a:blip r:embed="rId3">
              <a:alphaModFix amt="28000"/>
            </a:blip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05578" y="6620033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9750" y="238125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1750" y="523174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062" y="4413250"/>
            <a:ext cx="465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Reachable set for s1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1428" y="2904470"/>
            <a:ext cx="261257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1875" y="2286000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s1.x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4260" y="6620033"/>
            <a:ext cx="26995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453" y="6001563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s1.x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2017-02-08T23:30:24Z</dcterms:created>
  <dcterms:modified xsi:type="dcterms:W3CDTF">2017-02-24T18:58:21Z</dcterms:modified>
</cp:coreProperties>
</file>