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568" y="128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B451-1FDA-7B46-B0DD-5E4B6F79F8BF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hievable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0" y="0"/>
            <a:ext cx="6858000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6200000">
            <a:off x="843644" y="3438072"/>
            <a:ext cx="6477000" cy="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2173220" y="2116276"/>
            <a:ext cx="6477000" cy="2594427"/>
          </a:xfrm>
          <a:prstGeom prst="rect">
            <a:avLst/>
          </a:prstGeom>
          <a:solidFill>
            <a:schemeClr val="accent3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V="1">
            <a:off x="4748371" y="2071234"/>
            <a:ext cx="3752850" cy="9525"/>
          </a:xfrm>
          <a:prstGeom prst="line">
            <a:avLst/>
          </a:prstGeom>
          <a:ln w="76200" cmpd="sng">
            <a:solidFill>
              <a:srgbClr val="008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1860" y="313564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s1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112355" y="237364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s2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410728" y="3455085"/>
            <a:ext cx="465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Reachable set for s1</a:t>
            </a:r>
            <a:endParaRPr lang="en-US" sz="3600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>
            <a:off x="1598184" y="5370286"/>
            <a:ext cx="261257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68173" y="4985078"/>
            <a:ext cx="115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1.y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>
            <a:off x="5270249" y="5333956"/>
            <a:ext cx="2699568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3736" y="4873499"/>
            <a:ext cx="115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1.y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670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7</cp:revision>
  <dcterms:created xsi:type="dcterms:W3CDTF">2017-02-08T23:30:24Z</dcterms:created>
  <dcterms:modified xsi:type="dcterms:W3CDTF">2017-02-24T18:59:00Z</dcterms:modified>
</cp:coreProperties>
</file>