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9A7"/>
    <a:srgbClr val="CE851C"/>
    <a:srgbClr val="7DA426"/>
    <a:srgbClr val="E44B29"/>
    <a:srgbClr val="4A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6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5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1788-6DDF-174F-80D5-0EC3A19C3AB8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61E7-38F5-3840-B2FF-8ADBCFE5B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1286"/>
          <a:stretch/>
        </p:blipFill>
        <p:spPr>
          <a:xfrm>
            <a:off x="7093856" y="0"/>
            <a:ext cx="2253343" cy="28321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99" y="2744888"/>
            <a:ext cx="2540000" cy="2552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11429"/>
          <a:stretch/>
        </p:blipFill>
        <p:spPr>
          <a:xfrm>
            <a:off x="40820" y="0"/>
            <a:ext cx="2249714" cy="2832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0526"/>
          <a:stretch/>
        </p:blipFill>
        <p:spPr>
          <a:xfrm>
            <a:off x="2404150" y="0"/>
            <a:ext cx="2272632" cy="283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11286"/>
          <a:stretch/>
        </p:blipFill>
        <p:spPr>
          <a:xfrm>
            <a:off x="4758648" y="0"/>
            <a:ext cx="2253343" cy="28321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945954" y="2551569"/>
            <a:ext cx="114935" cy="125813"/>
          </a:xfrm>
          <a:prstGeom prst="ellipse">
            <a:avLst/>
          </a:prstGeom>
          <a:solidFill>
            <a:srgbClr val="E44B2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16404" y="2551364"/>
            <a:ext cx="114935" cy="139700"/>
          </a:xfrm>
          <a:prstGeom prst="triangle">
            <a:avLst/>
          </a:prstGeom>
          <a:solidFill>
            <a:srgbClr val="CE851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127196" y="2570414"/>
            <a:ext cx="114935" cy="120650"/>
          </a:xfrm>
          <a:prstGeom prst="rect">
            <a:avLst/>
          </a:prstGeom>
          <a:solidFill>
            <a:srgbClr val="4A69A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8900000">
            <a:off x="3421210" y="2574535"/>
            <a:ext cx="114935" cy="120650"/>
          </a:xfrm>
          <a:prstGeom prst="rect">
            <a:avLst/>
          </a:prstGeom>
          <a:solidFill>
            <a:srgbClr val="7DA42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41579" y="690033"/>
            <a:ext cx="0" cy="2141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45125" y="1581486"/>
            <a:ext cx="655275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545125" y="2096170"/>
            <a:ext cx="1053209" cy="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62051" y="59248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h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1930" y="122427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w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7172" y="1777634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L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83464" y="1676217"/>
            <a:ext cx="3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57" name="Right Triangle 56"/>
          <p:cNvSpPr/>
          <p:nvPr/>
        </p:nvSpPr>
        <p:spPr>
          <a:xfrm flipV="1">
            <a:off x="8047787" y="5004476"/>
            <a:ext cx="172985" cy="172985"/>
          </a:xfrm>
          <a:prstGeom prst="rtTriangle">
            <a:avLst/>
          </a:prstGeom>
          <a:solidFill>
            <a:srgbClr val="7969A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746124" y="2603500"/>
            <a:ext cx="10668000" cy="4254499"/>
            <a:chOff x="-746124" y="2603500"/>
            <a:chExt cx="10668000" cy="4254499"/>
          </a:xfrm>
        </p:grpSpPr>
        <p:grpSp>
          <p:nvGrpSpPr>
            <p:cNvPr id="37" name="Group 36"/>
            <p:cNvGrpSpPr/>
            <p:nvPr/>
          </p:nvGrpSpPr>
          <p:grpSpPr>
            <a:xfrm>
              <a:off x="-746124" y="2603500"/>
              <a:ext cx="10668000" cy="4254499"/>
              <a:chOff x="-746124" y="2603500"/>
              <a:chExt cx="10668000" cy="425449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-746124" y="2603500"/>
                <a:ext cx="10668000" cy="4254499"/>
                <a:chOff x="-451854" y="2918327"/>
                <a:chExt cx="10103853" cy="3681100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451854" y="2918327"/>
                  <a:ext cx="10103853" cy="3681100"/>
                </a:xfrm>
                <a:prstGeom prst="rect">
                  <a:avLst/>
                </a:prstGeom>
              </p:spPr>
            </p:pic>
            <p:sp>
              <p:nvSpPr>
                <p:cNvPr id="25" name="Oval 24"/>
                <p:cNvSpPr/>
                <p:nvPr/>
              </p:nvSpPr>
              <p:spPr>
                <a:xfrm>
                  <a:off x="1397025" y="4517563"/>
                  <a:ext cx="108857" cy="108857"/>
                </a:xfrm>
                <a:prstGeom prst="ellipse">
                  <a:avLst/>
                </a:prstGeom>
                <a:solidFill>
                  <a:srgbClr val="E44B29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 rot="18900000">
                <a:off x="2023604" y="4444880"/>
                <a:ext cx="114935" cy="120650"/>
              </a:xfrm>
              <a:prstGeom prst="rect">
                <a:avLst/>
              </a:prstGeom>
              <a:solidFill>
                <a:srgbClr val="7DA42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69179" y="4420399"/>
                <a:ext cx="114935" cy="120650"/>
              </a:xfrm>
              <a:prstGeom prst="rect">
                <a:avLst/>
              </a:prstGeom>
              <a:solidFill>
                <a:srgbClr val="4A69A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2852237" y="4189787"/>
                <a:ext cx="114935" cy="139700"/>
              </a:xfrm>
              <a:prstGeom prst="triangle">
                <a:avLst/>
              </a:prstGeom>
              <a:solidFill>
                <a:srgbClr val="CE851C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flipV="1">
              <a:off x="6480173" y="4958153"/>
              <a:ext cx="172985" cy="172985"/>
            </a:xfrm>
            <a:prstGeom prst="rtTriangle">
              <a:avLst/>
            </a:prstGeom>
            <a:solidFill>
              <a:srgbClr val="7969A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03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11</cp:revision>
  <dcterms:created xsi:type="dcterms:W3CDTF">2016-12-06T18:41:06Z</dcterms:created>
  <dcterms:modified xsi:type="dcterms:W3CDTF">2016-12-06T23:08:58Z</dcterms:modified>
</cp:coreProperties>
</file>