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772400" cy="3657600"/>
  <p:notesSz cx="6858000" cy="9144000"/>
  <p:defaultTextStyle>
    <a:defPPr>
      <a:defRPr lang="en-US"/>
    </a:defPPr>
    <a:lvl1pPr marL="0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83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31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14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63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000" y="-96"/>
      </p:cViewPr>
      <p:guideLst>
        <p:guide orient="horz" pos="1152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46D6-FEB1-7144-A80B-AA777857CD57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4313" y="685800"/>
            <a:ext cx="7286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A0DE1-6F5F-C042-BA5B-E56F3F42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83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31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14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63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4313" y="685800"/>
            <a:ext cx="7286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0DE1-6F5F-C042-BA5B-E56F3F42C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36228"/>
            <a:ext cx="660654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072640"/>
            <a:ext cx="54406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8263" y="146475"/>
            <a:ext cx="1399302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359" y="146475"/>
            <a:ext cx="4068367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7" y="2350348"/>
            <a:ext cx="6606540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7" y="1550248"/>
            <a:ext cx="6606540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358" y="853442"/>
            <a:ext cx="2733834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3731" y="853442"/>
            <a:ext cx="2733834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46474"/>
            <a:ext cx="69951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1" y="818727"/>
            <a:ext cx="3434159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1" y="1159933"/>
            <a:ext cx="3434159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818727"/>
            <a:ext cx="3435509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1159933"/>
            <a:ext cx="3435509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3" y="145626"/>
            <a:ext cx="2557067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145628"/>
            <a:ext cx="4344988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3" y="765388"/>
            <a:ext cx="2557067" cy="2501900"/>
          </a:xfrm>
        </p:spPr>
        <p:txBody>
          <a:bodyPr/>
          <a:lstStyle>
            <a:lvl1pPr marL="0" indent="0">
              <a:buNone/>
              <a:defRPr sz="1000"/>
            </a:lvl1pPr>
            <a:lvl2pPr marL="342883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1" indent="0">
              <a:buNone/>
              <a:defRPr sz="700"/>
            </a:lvl5pPr>
            <a:lvl6pPr marL="1714414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4" y="2560320"/>
            <a:ext cx="4663440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4" y="326814"/>
            <a:ext cx="4663440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4" y="2862580"/>
            <a:ext cx="4663440" cy="429260"/>
          </a:xfrm>
        </p:spPr>
        <p:txBody>
          <a:bodyPr/>
          <a:lstStyle>
            <a:lvl1pPr marL="0" indent="0">
              <a:buNone/>
              <a:defRPr sz="1000"/>
            </a:lvl1pPr>
            <a:lvl2pPr marL="342883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1" indent="0">
              <a:buNone/>
              <a:defRPr sz="700"/>
            </a:lvl5pPr>
            <a:lvl6pPr marL="1714414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46474"/>
            <a:ext cx="6995160" cy="609600"/>
          </a:xfrm>
          <a:prstGeom prst="rect">
            <a:avLst/>
          </a:prstGeom>
        </p:spPr>
        <p:txBody>
          <a:bodyPr vert="horz" lIns="68577" tIns="34288" rIns="68577" bIns="34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853442"/>
            <a:ext cx="6995160" cy="2413846"/>
          </a:xfrm>
          <a:prstGeom prst="rect">
            <a:avLst/>
          </a:prstGeom>
        </p:spPr>
        <p:txBody>
          <a:bodyPr vert="horz" lIns="68577" tIns="34288" rIns="68577" bIns="34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3390055"/>
            <a:ext cx="18135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3390055"/>
            <a:ext cx="24612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3390055"/>
            <a:ext cx="18135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4" indent="-214302" algn="l" defTabSz="34288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1" algn="l" defTabSz="34288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1" algn="l" defTabSz="34288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1" algn="l" defTabSz="34288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1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4942937" y="909024"/>
            <a:ext cx="2674416" cy="17319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074" y="909024"/>
            <a:ext cx="2674416" cy="173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6886" y="1237718"/>
            <a:ext cx="1693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Minimize Variance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0905" y="1237718"/>
            <a:ext cx="1693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Control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Mean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9" name="Arc 38"/>
          <p:cNvSpPr/>
          <p:nvPr/>
        </p:nvSpPr>
        <p:spPr>
          <a:xfrm>
            <a:off x="1037769" y="691713"/>
            <a:ext cx="5328952" cy="3000223"/>
          </a:xfrm>
          <a:prstGeom prst="arc">
            <a:avLst>
              <a:gd name="adj1" fmla="val 12952631"/>
              <a:gd name="adj2" fmla="val 19633182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0800000">
            <a:off x="1344089" y="-79599"/>
            <a:ext cx="5328952" cy="3000223"/>
          </a:xfrm>
          <a:prstGeom prst="arc">
            <a:avLst>
              <a:gd name="adj1" fmla="val 12828425"/>
              <a:gd name="adj2" fmla="val 1978606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2016-08-10T19:22:25Z</dcterms:created>
  <dcterms:modified xsi:type="dcterms:W3CDTF">2016-08-10T19:32:36Z</dcterms:modified>
</cp:coreProperties>
</file>