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77B4-9442-7D48-A862-377B8EC6B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FBC0-87C8-514C-8DFA-4849ECAFD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EF81-EF09-AF49-9790-17F3A56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7EEC-2424-1847-8315-6D30684E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450D-C36E-AB44-82D9-D764B924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EF52-38A2-7040-BF3E-D5E5FB8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24CF5-3B0A-F846-9ED1-53E905D5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2DF6-A8CF-104E-ACD0-401BE9EA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CC66-D08A-E948-964D-B16937ED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F749-572F-AE4C-A2E9-DCDE41F8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A3936-4245-C64D-82E1-4F08B4C63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4745E-BDAB-5B48-95A9-343000916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BA2A-0E34-F84E-BA30-33D360B4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FAE9-D2E6-0549-97BF-107F2AE8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0341-589E-BF45-92CF-DDE56EF9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A7F-03BB-694C-BC5C-EE11F0BB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26BE-CED6-4043-96A3-2CE27C68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E487-BD90-904A-8057-C3BA7E04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2FFE6-D4F2-3841-9E7B-EF1FBEE0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D94C-3418-F74E-99F1-A3DA92E8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C71E-CEC6-EF43-BCF2-8D022533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A1CF-C8B3-3946-896C-1E6BA08F8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11C2-EA72-8A41-82F4-11C28586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3798-C05D-F14D-ADE3-79095F80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DC27-50CB-2841-A782-65F060B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A403-F867-424B-B294-D35BB0EB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8495-037A-874D-A9DF-5F9EAFCEC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B01F6-DACF-2047-A7CC-292E4AF20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97ED-CEE1-0247-8720-06F31C13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E610-1596-CB4A-A399-32326C49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C1714-5DA0-3041-9E3C-599234D5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C468-4010-E041-86A1-D953444C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B48E-AEB5-504E-84AD-7EE461F1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C6514-5138-1246-B388-ED86C2ED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DC08A-C93E-E245-83BC-5A954AAB1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709AD-78A1-5040-831F-2672223E4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646BC-FF5C-344F-9267-0BD7F43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57392-17B3-F34E-8788-D0C74527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8877-EF54-6442-9419-5C059451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FA2-6F6F-F247-B0CA-98A6A8D4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4DFFA-C96D-7D4A-B2AD-5CC0A99C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5EA11-9BAD-5A48-8E7E-7267E233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2978-93EE-9443-8127-6C1067C4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9FADF-3970-CD47-9E95-79F934E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7DEB4-6D7F-5845-88D9-8F3EFFFC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F2A2-59A0-5646-9573-FC1E6171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6FD2-C5E2-B24D-8BBB-55F96091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F373-DA23-C946-9FF4-76C02C420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2E86-A2E3-DC41-8087-9BD5C9234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8931-7C35-3C4A-94A0-C7CF4B92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A7BF-EFDE-8F42-BFF6-6E83983A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0EEA-6624-5E41-AACB-36509FB3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8DC0-E376-A142-AA27-62123DD8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16E41-069A-844E-8260-D7645FFA2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8D673-4A88-F44D-B6BB-E1A4B8B9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9BD21-82CD-AC40-8AA3-3ACD8E78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1357-5BCD-0543-91AA-60165EA4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9D0DF-F3B4-6A4C-A482-C2E44F76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7FF1-B8F1-1346-94C7-01D44D5D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1E0E-0D76-004C-83BA-AB9E3C51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6371-508F-C544-A369-842F47FFD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FC2E-A660-A54E-B18D-20D9AB9D7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9DC-2521-734B-B7B9-38379B58C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B40A9C-19BC-8444-84E9-B207271B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" y="0"/>
            <a:ext cx="10644027" cy="6912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F9C1F-A53E-D247-92AF-1FBB56FD3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9" t="47789" r="68099" b="9895"/>
          <a:stretch/>
        </p:blipFill>
        <p:spPr>
          <a:xfrm>
            <a:off x="7667036" y="83838"/>
            <a:ext cx="2706130" cy="281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E2CB0-006E-3E42-844A-097E4F6F63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4" t="48759" r="68268" b="10514"/>
          <a:stretch/>
        </p:blipFill>
        <p:spPr>
          <a:xfrm>
            <a:off x="3262183" y="225393"/>
            <a:ext cx="2713693" cy="267154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191E8E1-292C-8D45-AA7C-51A6D42D40F0}"/>
              </a:ext>
            </a:extLst>
          </p:cNvPr>
          <p:cNvSpPr/>
          <p:nvPr/>
        </p:nvSpPr>
        <p:spPr>
          <a:xfrm>
            <a:off x="6120376" y="1141034"/>
            <a:ext cx="1392532" cy="7248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</cp:revision>
  <dcterms:created xsi:type="dcterms:W3CDTF">2018-05-07T19:46:22Z</dcterms:created>
  <dcterms:modified xsi:type="dcterms:W3CDTF">2018-05-08T14:53:16Z</dcterms:modified>
</cp:coreProperties>
</file>