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F503-A38E-6544-9C20-444FDD577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D1BFA-6E7F-464B-BE3C-98E47A380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419A8-EE44-1C41-926C-BDA4C1BB2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0FDE-3FB8-7041-B759-6391409DDB8C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D08BE-EC12-C243-BDB8-4AF934BB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6EB0B-98C0-B04A-A4AE-7782DF10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45A3-0A02-D843-81DC-B1318D8B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6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B1B7-9E68-DB42-B039-690C4CE5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99BD0-23EA-3648-8B4B-DEB62C341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7A84D-A28E-7A47-9EFC-3C9262DF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0FDE-3FB8-7041-B759-6391409DDB8C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2279D-8954-5440-AFDC-D73FF1159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CFAC0-CF35-5C4F-A840-07D647AF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45A3-0A02-D843-81DC-B1318D8B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0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F02B49-60EC-BC44-B1D6-3FF6A49FDF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A62CB-7ABA-F045-9F2F-E2F88126C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647DE-73D3-1847-A0C6-9D247CEB9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0FDE-3FB8-7041-B759-6391409DDB8C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C7692-513D-AD45-A755-3D2B674D9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A7D98-2780-2847-A493-54A969EA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45A3-0A02-D843-81DC-B1318D8B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A1C0-462D-4843-914F-4B2C1E9C1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E8B2C-E03C-264E-B6F9-B05F8A94A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31C51-99C3-424A-AC11-B0FD745C0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0FDE-3FB8-7041-B759-6391409DDB8C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1F44B-DEFE-184C-A4FF-DE52104C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40D0A-B330-9A4B-9543-EED0A3C3C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45A3-0A02-D843-81DC-B1318D8B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1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F0358-B51F-9449-9239-9CB77D972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55D5B-D287-6846-BADA-840AC4DDE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6ED36-A86F-2A46-A8DD-993D2480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0FDE-3FB8-7041-B759-6391409DDB8C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B2604-4537-E149-8762-83A243FA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58D51-B2E5-0247-8524-775546FDC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45A3-0A02-D843-81DC-B1318D8B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0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C2AB7-340B-EA49-B919-22BDB407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38414-8DAA-C54E-A36F-C799538B1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A18D2-65E5-A047-8200-9A6F8821F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1F23B-3D63-114A-9556-1D695C34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0FDE-3FB8-7041-B759-6391409DDB8C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787B4-6AF7-0645-8621-2921A9F7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8ADF7-A796-CA47-94E4-81FD2D5F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45A3-0A02-D843-81DC-B1318D8B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6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DBFAB-2643-654F-AAA4-D2374BF19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E90B7-8C73-374F-AA10-EFA640645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2FC64-08AD-F143-9070-C356AA8BB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2DAD5-CE9B-2A4E-8793-E7F7EADB1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4319A3-EC31-0944-97FF-781B21F17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CA7163-6354-E74C-B3B9-CBBF605A3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0FDE-3FB8-7041-B759-6391409DDB8C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43096-E5DB-7547-99CB-8CAE7DF36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3615AB-8789-B849-84EC-8C88AEC5D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45A3-0A02-D843-81DC-B1318D8B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3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6BE5-8FCC-8344-A285-3F8E06D1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DF26C-C034-E744-BF3D-D48F8E40F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0FDE-3FB8-7041-B759-6391409DDB8C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91ADE-4C33-8D45-9452-53F16A0F5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B205A-A4D0-344F-985E-582D0A42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45A3-0A02-D843-81DC-B1318D8B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6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6E6E86-72B5-FC4A-A319-903AD70D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0FDE-3FB8-7041-B759-6391409DDB8C}" type="datetimeFigureOut">
              <a:rPr lang="en-US" smtClean="0"/>
              <a:t>5/8/18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D99B68-FD5F-7741-A35A-50073CE1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92DAA-4F81-1543-B323-25EA390F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45A3-0A02-D843-81DC-B1318D8B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0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0D5-A2E2-184B-8B2F-2C75A9F01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727AF-F1F3-114A-B860-3C6BA61D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8B70E-CCF6-9F4C-BB21-E7F7BA3D7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52584-77A3-E84C-818B-8A7D4651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0FDE-3FB8-7041-B759-6391409DDB8C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BC0C5-EF00-E849-ACC0-29FC9B254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51DA6-F2B5-304D-8488-6DB56123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45A3-0A02-D843-81DC-B1318D8B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4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9BED-F116-2743-B052-4716F6673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C37693-E0EC-4648-859A-175531C21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C0631-D7CE-3A41-9957-090225C3B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7D2CB-48A1-104D-86F1-DD86E8159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0FDE-3FB8-7041-B759-6391409DDB8C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AF6FC-3486-4741-BA62-E69238AD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90E21-BC19-174E-B533-21B65993E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45A3-0A02-D843-81DC-B1318D8B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1C5DD5-C9EB-9846-B2C4-E39B7D834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C4B96-2C56-0040-8930-C516F79AA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5A77-7C65-464A-895B-8C13011F9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F0FDE-3FB8-7041-B759-6391409DDB8C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3FF9E-443F-9943-94B3-0D4D39ACB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AFCAF-6ACE-E544-BDB6-6AA05E7B6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C45A3-0A02-D843-81DC-B1318D8B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0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(null)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(null)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A05AA7-1DE9-AC48-A9EC-A42002195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79" y="21833"/>
            <a:ext cx="10554511" cy="69190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255419-6394-964D-96D1-1B9D64840D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9" t="47789" r="68099" b="9895"/>
          <a:stretch/>
        </p:blipFill>
        <p:spPr>
          <a:xfrm>
            <a:off x="7229289" y="268659"/>
            <a:ext cx="2706130" cy="28130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7CE82E-CA68-1140-B7E9-0429BB0222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44" t="48759" r="68268" b="10514"/>
          <a:stretch/>
        </p:blipFill>
        <p:spPr>
          <a:xfrm>
            <a:off x="2824436" y="410214"/>
            <a:ext cx="2713693" cy="2671542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F181F016-10C8-1E41-B98D-6F9A8ECB47F8}"/>
              </a:ext>
            </a:extLst>
          </p:cNvPr>
          <p:cNvSpPr/>
          <p:nvPr/>
        </p:nvSpPr>
        <p:spPr>
          <a:xfrm>
            <a:off x="5682629" y="1325855"/>
            <a:ext cx="1392532" cy="72483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52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1</cp:revision>
  <dcterms:created xsi:type="dcterms:W3CDTF">2018-05-08T14:53:33Z</dcterms:created>
  <dcterms:modified xsi:type="dcterms:W3CDTF">2018-05-08T14:55:02Z</dcterms:modified>
</cp:coreProperties>
</file>