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232" y="1168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8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0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0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2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3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432772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2029883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54848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8"/>
            <a:ext cx="255706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5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IMG_235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297" y="4112297"/>
            <a:ext cx="4418179" cy="1979228"/>
          </a:xfrm>
          <a:prstGeom prst="rect">
            <a:avLst/>
          </a:prstGeom>
        </p:spPr>
      </p:pic>
      <p:cxnSp>
        <p:nvCxnSpPr>
          <p:cNvPr id="457" name="Straight Arrow Connector 456"/>
          <p:cNvCxnSpPr/>
          <p:nvPr/>
        </p:nvCxnSpPr>
        <p:spPr>
          <a:xfrm>
            <a:off x="1768780" y="708190"/>
            <a:ext cx="887432" cy="54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>
            <a:off x="762642" y="338858"/>
            <a:ext cx="1609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5431478" y="2460341"/>
            <a:ext cx="2266729" cy="3100350"/>
            <a:chOff x="5234764" y="2542349"/>
            <a:chExt cx="2266729" cy="3100350"/>
          </a:xfrm>
        </p:grpSpPr>
        <p:sp>
          <p:nvSpPr>
            <p:cNvPr id="460" name="TextBox 459"/>
            <p:cNvSpPr txBox="1"/>
            <p:nvPr/>
          </p:nvSpPr>
          <p:spPr>
            <a:xfrm>
              <a:off x="6165299" y="5273367"/>
              <a:ext cx="85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pic>
          <p:nvPicPr>
            <p:cNvPr id="461" name="Picture 460" descr="Kilobot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4764" y="2542349"/>
              <a:ext cx="2266729" cy="2902785"/>
            </a:xfrm>
            <a:prstGeom prst="rect">
              <a:avLst/>
            </a:prstGeom>
          </p:spPr>
        </p:pic>
        <p:cxnSp>
          <p:nvCxnSpPr>
            <p:cNvPr id="462" name="Straight Arrow Connector 461"/>
            <p:cNvCxnSpPr/>
            <p:nvPr/>
          </p:nvCxnSpPr>
          <p:spPr>
            <a:xfrm flipV="1">
              <a:off x="5610023" y="5268311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Cube 462"/>
          <p:cNvSpPr/>
          <p:nvPr/>
        </p:nvSpPr>
        <p:spPr>
          <a:xfrm>
            <a:off x="2674478" y="440140"/>
            <a:ext cx="562155" cy="59094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Trapezoid 463"/>
          <p:cNvSpPr/>
          <p:nvPr/>
        </p:nvSpPr>
        <p:spPr>
          <a:xfrm>
            <a:off x="2773586" y="1031082"/>
            <a:ext cx="354066" cy="209158"/>
          </a:xfrm>
          <a:prstGeom prst="trapezoid">
            <a:avLst>
              <a:gd name="adj" fmla="val 462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rapezoid 464"/>
          <p:cNvSpPr/>
          <p:nvPr/>
        </p:nvSpPr>
        <p:spPr>
          <a:xfrm rot="3582198">
            <a:off x="3490212" y="2366957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Trapezoid 465"/>
          <p:cNvSpPr/>
          <p:nvPr/>
        </p:nvSpPr>
        <p:spPr>
          <a:xfrm rot="19375798">
            <a:off x="4679008" y="2649416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Trapezoid 466"/>
          <p:cNvSpPr/>
          <p:nvPr/>
        </p:nvSpPr>
        <p:spPr>
          <a:xfrm rot="287208">
            <a:off x="4008973" y="2621625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rapezoid 467"/>
          <p:cNvSpPr/>
          <p:nvPr/>
        </p:nvSpPr>
        <p:spPr>
          <a:xfrm>
            <a:off x="2514847" y="1873989"/>
            <a:ext cx="784455" cy="10135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Cube 468"/>
          <p:cNvSpPr/>
          <p:nvPr/>
        </p:nvSpPr>
        <p:spPr>
          <a:xfrm>
            <a:off x="2514847" y="1975347"/>
            <a:ext cx="784455" cy="42345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0" name="Straight Arrow Connector 469"/>
          <p:cNvCxnSpPr/>
          <p:nvPr/>
        </p:nvCxnSpPr>
        <p:spPr>
          <a:xfrm flipH="1">
            <a:off x="444383" y="1614528"/>
            <a:ext cx="160154" cy="937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70722" y="1245196"/>
            <a:ext cx="203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50W LED Lights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4256871" y="950995"/>
            <a:ext cx="18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30W LED Lights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73" name="Straight Arrow Connector 472"/>
          <p:cNvCxnSpPr/>
          <p:nvPr/>
        </p:nvCxnSpPr>
        <p:spPr>
          <a:xfrm flipH="1">
            <a:off x="4993931" y="1320327"/>
            <a:ext cx="179579" cy="1484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Cube 473"/>
          <p:cNvSpPr/>
          <p:nvPr/>
        </p:nvSpPr>
        <p:spPr>
          <a:xfrm rot="565866">
            <a:off x="3946533" y="2000108"/>
            <a:ext cx="856791" cy="52689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Cube 474"/>
          <p:cNvSpPr/>
          <p:nvPr/>
        </p:nvSpPr>
        <p:spPr>
          <a:xfrm rot="20555765" flipH="1">
            <a:off x="845666" y="2156520"/>
            <a:ext cx="869499" cy="484568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/>
          <p:cNvCxnSpPr/>
          <p:nvPr/>
        </p:nvCxnSpPr>
        <p:spPr>
          <a:xfrm flipH="1">
            <a:off x="4489128" y="1286513"/>
            <a:ext cx="351574" cy="6888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Cube 476"/>
          <p:cNvSpPr/>
          <p:nvPr/>
        </p:nvSpPr>
        <p:spPr>
          <a:xfrm>
            <a:off x="284231" y="2938128"/>
            <a:ext cx="478411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Trapezoid 477"/>
          <p:cNvSpPr/>
          <p:nvPr/>
        </p:nvSpPr>
        <p:spPr>
          <a:xfrm>
            <a:off x="284231" y="2639968"/>
            <a:ext cx="478411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/>
          <p:cNvCxnSpPr/>
          <p:nvPr/>
        </p:nvCxnSpPr>
        <p:spPr>
          <a:xfrm>
            <a:off x="1962893" y="1505935"/>
            <a:ext cx="409241" cy="368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Cube 479"/>
          <p:cNvSpPr/>
          <p:nvPr/>
        </p:nvSpPr>
        <p:spPr>
          <a:xfrm>
            <a:off x="5370778" y="2639131"/>
            <a:ext cx="435959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Trapezoid 480"/>
          <p:cNvSpPr/>
          <p:nvPr/>
        </p:nvSpPr>
        <p:spPr>
          <a:xfrm>
            <a:off x="5370778" y="2340971"/>
            <a:ext cx="435959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Cube 481"/>
          <p:cNvSpPr/>
          <p:nvPr/>
        </p:nvSpPr>
        <p:spPr>
          <a:xfrm rot="20555765" flipH="1" flipV="1">
            <a:off x="4318475" y="2982118"/>
            <a:ext cx="869499" cy="545001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Cube 482"/>
          <p:cNvSpPr/>
          <p:nvPr/>
        </p:nvSpPr>
        <p:spPr>
          <a:xfrm rot="565866" flipV="1">
            <a:off x="847355" y="3110060"/>
            <a:ext cx="856791" cy="5678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4" name="Group 483"/>
          <p:cNvGrpSpPr/>
          <p:nvPr/>
        </p:nvGrpSpPr>
        <p:grpSpPr>
          <a:xfrm>
            <a:off x="604536" y="1286513"/>
            <a:ext cx="4587821" cy="3645393"/>
            <a:chOff x="540096" y="1313934"/>
            <a:chExt cx="4587821" cy="3645393"/>
          </a:xfrm>
        </p:grpSpPr>
        <p:cxnSp>
          <p:nvCxnSpPr>
            <p:cNvPr id="486" name="Straight Arrow Connector 485"/>
            <p:cNvCxnSpPr/>
            <p:nvPr/>
          </p:nvCxnSpPr>
          <p:spPr>
            <a:xfrm flipV="1">
              <a:off x="540096" y="3993742"/>
              <a:ext cx="2255113" cy="96558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1255994" y="3956367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1.5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>
              <a:off x="2886179" y="4037734"/>
              <a:ext cx="1844248" cy="10198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2179349" y="2579679"/>
              <a:ext cx="1728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</a:t>
              </a:r>
              <a:r>
                <a:rPr lang="en-US" dirty="0" smtClean="0">
                  <a:latin typeface="Times"/>
                  <a:cs typeface="Times"/>
                </a:rPr>
                <a:t>.5 m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607642" y="3771701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1.2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91" name="Straight Arrow Connector 490"/>
            <p:cNvCxnSpPr/>
            <p:nvPr/>
          </p:nvCxnSpPr>
          <p:spPr>
            <a:xfrm flipV="1">
              <a:off x="2886179" y="1313934"/>
              <a:ext cx="0" cy="331877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/>
          <p:cNvGrpSpPr/>
          <p:nvPr/>
        </p:nvGrpSpPr>
        <p:grpSpPr>
          <a:xfrm>
            <a:off x="3972368" y="4521454"/>
            <a:ext cx="1433138" cy="841673"/>
            <a:chOff x="3907928" y="4548875"/>
            <a:chExt cx="1433138" cy="841673"/>
          </a:xfrm>
        </p:grpSpPr>
        <p:sp>
          <p:nvSpPr>
            <p:cNvPr id="493" name="TextBox 492"/>
            <p:cNvSpPr txBox="1"/>
            <p:nvPr/>
          </p:nvSpPr>
          <p:spPr>
            <a:xfrm>
              <a:off x="4479202" y="4940135"/>
              <a:ext cx="86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Robots</a:t>
              </a:r>
            </a:p>
          </p:txBody>
        </p:sp>
        <p:cxnSp>
          <p:nvCxnSpPr>
            <p:cNvPr id="494" name="Straight Arrow Connector 493"/>
            <p:cNvCxnSpPr/>
            <p:nvPr/>
          </p:nvCxnSpPr>
          <p:spPr>
            <a:xfrm flipH="1" flipV="1">
              <a:off x="3907928" y="4548875"/>
              <a:ext cx="459852" cy="8416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/>
            <p:nvPr/>
          </p:nvCxnSpPr>
          <p:spPr>
            <a:xfrm flipH="1" flipV="1">
              <a:off x="4319646" y="4548875"/>
              <a:ext cx="456616" cy="4104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8" name="Straight Arrow Connector 497"/>
          <p:cNvCxnSpPr/>
          <p:nvPr/>
        </p:nvCxnSpPr>
        <p:spPr>
          <a:xfrm flipV="1">
            <a:off x="1122798" y="5443086"/>
            <a:ext cx="295305" cy="435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36198" y="5912655"/>
            <a:ext cx="20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Workspace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00" name="Cube 499"/>
          <p:cNvSpPr/>
          <p:nvPr/>
        </p:nvSpPr>
        <p:spPr>
          <a:xfrm>
            <a:off x="2514847" y="3183166"/>
            <a:ext cx="952312" cy="52105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rapezoid 500"/>
          <p:cNvSpPr/>
          <p:nvPr/>
        </p:nvSpPr>
        <p:spPr>
          <a:xfrm flipV="1">
            <a:off x="2514847" y="3706693"/>
            <a:ext cx="952312" cy="12706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3"/>
          <p:cNvSpPr>
            <a:spLocks noChangeArrowheads="1"/>
          </p:cNvSpPr>
          <p:nvPr/>
        </p:nvSpPr>
        <p:spPr bwMode="auto">
          <a:xfrm>
            <a:off x="5464664" y="2793994"/>
            <a:ext cx="2261567" cy="23033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03" name="Oval 25"/>
          <p:cNvSpPr>
            <a:spLocks noChangeArrowheads="1"/>
          </p:cNvSpPr>
          <p:nvPr/>
        </p:nvSpPr>
        <p:spPr bwMode="auto">
          <a:xfrm flipV="1">
            <a:off x="4347445" y="4477069"/>
            <a:ext cx="77657" cy="608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504" name="Straight Connector 5"/>
          <p:cNvCxnSpPr>
            <a:cxnSpLocks noChangeShapeType="1"/>
            <a:stCxn id="502" idx="1"/>
            <a:endCxn id="503" idx="4"/>
          </p:cNvCxnSpPr>
          <p:nvPr/>
        </p:nvCxnSpPr>
        <p:spPr bwMode="auto">
          <a:xfrm flipH="1">
            <a:off x="4386274" y="3131317"/>
            <a:ext cx="1409589" cy="1345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" name="Straight Connector 28"/>
          <p:cNvCxnSpPr>
            <a:cxnSpLocks noChangeShapeType="1"/>
            <a:stCxn id="503" idx="0"/>
          </p:cNvCxnSpPr>
          <p:nvPr/>
        </p:nvCxnSpPr>
        <p:spPr bwMode="auto">
          <a:xfrm>
            <a:off x="4386274" y="4537941"/>
            <a:ext cx="1612190" cy="393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6" name="TextBox 505"/>
          <p:cNvSpPr txBox="1"/>
          <p:nvPr/>
        </p:nvSpPr>
        <p:spPr>
          <a:xfrm>
            <a:off x="3712940" y="5463100"/>
            <a:ext cx="340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Large aspect ratio rectangle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8298" y="1957337"/>
            <a:ext cx="6409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"/>
                <a:cs typeface="Times"/>
              </a:rPr>
              <a:t>NE</a:t>
            </a:r>
            <a:endParaRPr lang="en-US" sz="26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1989" y="3183166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"/>
                <a:cs typeface="Times"/>
              </a:rPr>
              <a:t>SW</a:t>
            </a:r>
            <a:endParaRPr lang="en-US" sz="2600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3610" y="3056383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"/>
                <a:cs typeface="Times"/>
              </a:rPr>
              <a:t>W</a:t>
            </a:r>
            <a:endParaRPr lang="en-US" sz="2600" dirty="0">
              <a:latin typeface="Times"/>
              <a:cs typeface="Time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0807" y="2876540"/>
            <a:ext cx="825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N</a:t>
            </a:r>
            <a:r>
              <a:rPr lang="en-US" sz="2000" dirty="0" smtClean="0">
                <a:latin typeface="Times"/>
                <a:cs typeface="Times"/>
              </a:rPr>
              <a:t>W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75943" y="2146688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"/>
                <a:cs typeface="Times"/>
              </a:rPr>
              <a:t>N</a:t>
            </a:r>
            <a:endParaRPr lang="en-US" sz="2600" dirty="0">
              <a:latin typeface="Times"/>
              <a:cs typeface="Time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75186" y="2037575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"/>
                <a:cs typeface="Times"/>
              </a:rPr>
              <a:t>E</a:t>
            </a:r>
            <a:endParaRPr lang="en-US" sz="2600" dirty="0">
              <a:latin typeface="Times"/>
              <a:cs typeface="Time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17174" y="2921590"/>
            <a:ext cx="825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"/>
                <a:cs typeface="Times"/>
              </a:rPr>
              <a:t>S</a:t>
            </a:r>
            <a:endParaRPr lang="en-US" sz="2600" dirty="0">
              <a:latin typeface="Times"/>
              <a:cs typeface="Time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36142" y="2585711"/>
            <a:ext cx="692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"/>
                <a:cs typeface="Times"/>
              </a:rPr>
              <a:t>SE</a:t>
            </a:r>
            <a:endParaRPr lang="en-US" sz="22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8293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9532</TotalTime>
  <Words>30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21</cp:revision>
  <dcterms:created xsi:type="dcterms:W3CDTF">2015-09-16T05:21:44Z</dcterms:created>
  <dcterms:modified xsi:type="dcterms:W3CDTF">2017-07-28T21:12:36Z</dcterms:modified>
</cp:coreProperties>
</file>