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1813" cy="1801813"/>
  <p:notesSz cx="6858000" cy="9144000"/>
  <p:defaultTextStyle>
    <a:defPPr>
      <a:defRPr lang="en-US"/>
    </a:defPPr>
    <a:lvl1pPr marL="0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1pPr>
    <a:lvl2pPr marL="86457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2pPr>
    <a:lvl3pPr marL="172913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3pPr>
    <a:lvl4pPr marL="259370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4pPr>
    <a:lvl5pPr marL="345826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5pPr>
    <a:lvl6pPr marL="432283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6pPr>
    <a:lvl7pPr marL="518739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7pPr>
    <a:lvl8pPr marL="605196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8pPr>
    <a:lvl9pPr marL="691652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400" d="100"/>
          <a:sy n="400" d="100"/>
        </p:scale>
        <p:origin x="311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36" y="294880"/>
            <a:ext cx="1531541" cy="627298"/>
          </a:xfrm>
        </p:spPr>
        <p:txBody>
          <a:bodyPr anchor="b"/>
          <a:lstStyle>
            <a:lvl1pPr algn="ctr">
              <a:defRPr sz="11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227" y="946369"/>
            <a:ext cx="1351360" cy="435021"/>
          </a:xfrm>
        </p:spPr>
        <p:txBody>
          <a:bodyPr/>
          <a:lstStyle>
            <a:lvl1pPr marL="0" indent="0" algn="ctr">
              <a:buNone/>
              <a:defRPr sz="473"/>
            </a:lvl1pPr>
            <a:lvl2pPr marL="90068" indent="0" algn="ctr">
              <a:buNone/>
              <a:defRPr sz="394"/>
            </a:lvl2pPr>
            <a:lvl3pPr marL="180137" indent="0" algn="ctr">
              <a:buNone/>
              <a:defRPr sz="355"/>
            </a:lvl3pPr>
            <a:lvl4pPr marL="270205" indent="0" algn="ctr">
              <a:buNone/>
              <a:defRPr sz="315"/>
            </a:lvl4pPr>
            <a:lvl5pPr marL="360274" indent="0" algn="ctr">
              <a:buNone/>
              <a:defRPr sz="315"/>
            </a:lvl5pPr>
            <a:lvl6pPr marL="450342" indent="0" algn="ctr">
              <a:buNone/>
              <a:defRPr sz="315"/>
            </a:lvl6pPr>
            <a:lvl7pPr marL="540410" indent="0" algn="ctr">
              <a:buNone/>
              <a:defRPr sz="315"/>
            </a:lvl7pPr>
            <a:lvl8pPr marL="630479" indent="0" algn="ctr">
              <a:buNone/>
              <a:defRPr sz="315"/>
            </a:lvl8pPr>
            <a:lvl9pPr marL="720547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9422" y="95930"/>
            <a:ext cx="388516" cy="15269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75" y="95930"/>
            <a:ext cx="1143025" cy="15269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3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6" y="449203"/>
            <a:ext cx="1554064" cy="749504"/>
          </a:xfrm>
        </p:spPr>
        <p:txBody>
          <a:bodyPr anchor="b"/>
          <a:lstStyle>
            <a:lvl1pPr>
              <a:defRPr sz="11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" y="1205797"/>
            <a:ext cx="1554064" cy="394146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68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137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3pPr>
            <a:lvl4pPr marL="270205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274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342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410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47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547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6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874" y="479649"/>
            <a:ext cx="765771" cy="11432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168" y="479649"/>
            <a:ext cx="765771" cy="11432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3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" y="95930"/>
            <a:ext cx="1554064" cy="348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10" y="441694"/>
            <a:ext cx="762251" cy="216468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68" indent="0">
              <a:buNone/>
              <a:defRPr sz="394" b="1"/>
            </a:lvl2pPr>
            <a:lvl3pPr marL="180137" indent="0">
              <a:buNone/>
              <a:defRPr sz="355" b="1"/>
            </a:lvl3pPr>
            <a:lvl4pPr marL="270205" indent="0">
              <a:buNone/>
              <a:defRPr sz="315" b="1"/>
            </a:lvl4pPr>
            <a:lvl5pPr marL="360274" indent="0">
              <a:buNone/>
              <a:defRPr sz="315" b="1"/>
            </a:lvl5pPr>
            <a:lvl6pPr marL="450342" indent="0">
              <a:buNone/>
              <a:defRPr sz="315" b="1"/>
            </a:lvl6pPr>
            <a:lvl7pPr marL="540410" indent="0">
              <a:buNone/>
              <a:defRPr sz="315" b="1"/>
            </a:lvl7pPr>
            <a:lvl8pPr marL="630479" indent="0">
              <a:buNone/>
              <a:defRPr sz="315" b="1"/>
            </a:lvl8pPr>
            <a:lvl9pPr marL="720547" indent="0">
              <a:buNone/>
              <a:defRPr sz="31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110" y="658162"/>
            <a:ext cx="762251" cy="9680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2168" y="441694"/>
            <a:ext cx="766005" cy="216468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68" indent="0">
              <a:buNone/>
              <a:defRPr sz="394" b="1"/>
            </a:lvl2pPr>
            <a:lvl3pPr marL="180137" indent="0">
              <a:buNone/>
              <a:defRPr sz="355" b="1"/>
            </a:lvl3pPr>
            <a:lvl4pPr marL="270205" indent="0">
              <a:buNone/>
              <a:defRPr sz="315" b="1"/>
            </a:lvl4pPr>
            <a:lvl5pPr marL="360274" indent="0">
              <a:buNone/>
              <a:defRPr sz="315" b="1"/>
            </a:lvl5pPr>
            <a:lvl6pPr marL="450342" indent="0">
              <a:buNone/>
              <a:defRPr sz="315" b="1"/>
            </a:lvl6pPr>
            <a:lvl7pPr marL="540410" indent="0">
              <a:buNone/>
              <a:defRPr sz="315" b="1"/>
            </a:lvl7pPr>
            <a:lvl8pPr marL="630479" indent="0">
              <a:buNone/>
              <a:defRPr sz="315" b="1"/>
            </a:lvl8pPr>
            <a:lvl9pPr marL="720547" indent="0">
              <a:buNone/>
              <a:defRPr sz="31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2168" y="658162"/>
            <a:ext cx="766005" cy="9680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6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7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" y="120121"/>
            <a:ext cx="581132" cy="42042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005" y="259428"/>
            <a:ext cx="912168" cy="1280455"/>
          </a:xfrm>
        </p:spPr>
        <p:txBody>
          <a:bodyPr/>
          <a:lstStyle>
            <a:lvl1pPr>
              <a:defRPr sz="630"/>
            </a:lvl1pPr>
            <a:lvl2pPr>
              <a:defRPr sz="552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09" y="540544"/>
            <a:ext cx="581132" cy="1001424"/>
          </a:xfrm>
        </p:spPr>
        <p:txBody>
          <a:bodyPr/>
          <a:lstStyle>
            <a:lvl1pPr marL="0" indent="0">
              <a:buNone/>
              <a:defRPr sz="315"/>
            </a:lvl1pPr>
            <a:lvl2pPr marL="90068" indent="0">
              <a:buNone/>
              <a:defRPr sz="276"/>
            </a:lvl2pPr>
            <a:lvl3pPr marL="180137" indent="0">
              <a:buNone/>
              <a:defRPr sz="236"/>
            </a:lvl3pPr>
            <a:lvl4pPr marL="270205" indent="0">
              <a:buNone/>
              <a:defRPr sz="197"/>
            </a:lvl4pPr>
            <a:lvl5pPr marL="360274" indent="0">
              <a:buNone/>
              <a:defRPr sz="197"/>
            </a:lvl5pPr>
            <a:lvl6pPr marL="450342" indent="0">
              <a:buNone/>
              <a:defRPr sz="197"/>
            </a:lvl6pPr>
            <a:lvl7pPr marL="540410" indent="0">
              <a:buNone/>
              <a:defRPr sz="197"/>
            </a:lvl7pPr>
            <a:lvl8pPr marL="630479" indent="0">
              <a:buNone/>
              <a:defRPr sz="197"/>
            </a:lvl8pPr>
            <a:lvl9pPr marL="720547" indent="0">
              <a:buNone/>
              <a:defRPr sz="1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2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" y="120121"/>
            <a:ext cx="581132" cy="42042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6005" y="259428"/>
            <a:ext cx="912168" cy="1280455"/>
          </a:xfrm>
        </p:spPr>
        <p:txBody>
          <a:bodyPr anchor="t"/>
          <a:lstStyle>
            <a:lvl1pPr marL="0" indent="0">
              <a:buNone/>
              <a:defRPr sz="630"/>
            </a:lvl1pPr>
            <a:lvl2pPr marL="90068" indent="0">
              <a:buNone/>
              <a:defRPr sz="552"/>
            </a:lvl2pPr>
            <a:lvl3pPr marL="180137" indent="0">
              <a:buNone/>
              <a:defRPr sz="473"/>
            </a:lvl3pPr>
            <a:lvl4pPr marL="270205" indent="0">
              <a:buNone/>
              <a:defRPr sz="394"/>
            </a:lvl4pPr>
            <a:lvl5pPr marL="360274" indent="0">
              <a:buNone/>
              <a:defRPr sz="394"/>
            </a:lvl5pPr>
            <a:lvl6pPr marL="450342" indent="0">
              <a:buNone/>
              <a:defRPr sz="394"/>
            </a:lvl6pPr>
            <a:lvl7pPr marL="540410" indent="0">
              <a:buNone/>
              <a:defRPr sz="394"/>
            </a:lvl7pPr>
            <a:lvl8pPr marL="630479" indent="0">
              <a:buNone/>
              <a:defRPr sz="394"/>
            </a:lvl8pPr>
            <a:lvl9pPr marL="720547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09" y="540544"/>
            <a:ext cx="581132" cy="1001424"/>
          </a:xfrm>
        </p:spPr>
        <p:txBody>
          <a:bodyPr/>
          <a:lstStyle>
            <a:lvl1pPr marL="0" indent="0">
              <a:buNone/>
              <a:defRPr sz="315"/>
            </a:lvl1pPr>
            <a:lvl2pPr marL="90068" indent="0">
              <a:buNone/>
              <a:defRPr sz="276"/>
            </a:lvl2pPr>
            <a:lvl3pPr marL="180137" indent="0">
              <a:buNone/>
              <a:defRPr sz="236"/>
            </a:lvl3pPr>
            <a:lvl4pPr marL="270205" indent="0">
              <a:buNone/>
              <a:defRPr sz="197"/>
            </a:lvl4pPr>
            <a:lvl5pPr marL="360274" indent="0">
              <a:buNone/>
              <a:defRPr sz="197"/>
            </a:lvl5pPr>
            <a:lvl6pPr marL="450342" indent="0">
              <a:buNone/>
              <a:defRPr sz="197"/>
            </a:lvl6pPr>
            <a:lvl7pPr marL="540410" indent="0">
              <a:buNone/>
              <a:defRPr sz="197"/>
            </a:lvl7pPr>
            <a:lvl8pPr marL="630479" indent="0">
              <a:buNone/>
              <a:defRPr sz="197"/>
            </a:lvl8pPr>
            <a:lvl9pPr marL="720547" indent="0">
              <a:buNone/>
              <a:defRPr sz="1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875" y="95930"/>
            <a:ext cx="1554064" cy="348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75" y="479649"/>
            <a:ext cx="1554064" cy="1143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875" y="1670014"/>
            <a:ext cx="405408" cy="95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851" y="1670014"/>
            <a:ext cx="608112" cy="95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2530" y="1670014"/>
            <a:ext cx="405408" cy="95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137" rtl="0" eaLnBrk="1" latinLnBrk="0" hangingPunct="1">
        <a:lnSpc>
          <a:spcPct val="90000"/>
        </a:lnSpc>
        <a:spcBef>
          <a:spcPct val="0"/>
        </a:spcBef>
        <a:buNone/>
        <a:defRPr sz="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34" indent="-45034" algn="l" defTabSz="180137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1pPr>
      <a:lvl2pPr marL="135103" indent="-45034" algn="l" defTabSz="180137" rtl="0" eaLnBrk="1" latinLnBrk="0" hangingPunct="1">
        <a:lnSpc>
          <a:spcPct val="90000"/>
        </a:lnSpc>
        <a:spcBef>
          <a:spcPts val="99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171" indent="-45034" algn="l" defTabSz="180137" rtl="0" eaLnBrk="1" latinLnBrk="0" hangingPunct="1">
        <a:lnSpc>
          <a:spcPct val="90000"/>
        </a:lnSpc>
        <a:spcBef>
          <a:spcPts val="99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239" indent="-45034" algn="l" defTabSz="180137" rtl="0" eaLnBrk="1" latinLnBrk="0" hangingPunct="1">
        <a:lnSpc>
          <a:spcPct val="90000"/>
        </a:lnSpc>
        <a:spcBef>
          <a:spcPts val="99"/>
        </a:spcBef>
        <a:buFont typeface="Arial" panose="020B0604020202020204" pitchFamily="34" charset="0"/>
        <a:buChar char="•"/>
        <a:defRPr sz="355" kern="1200">
          <a:solidFill>
            <a:schemeClr val="tx1"/>
          </a:solidFill>
          <a:latin typeface="+mn-lt"/>
          <a:ea typeface="+mn-ea"/>
          <a:cs typeface="+mn-cs"/>
        </a:defRPr>
      </a:lvl4pPr>
      <a:lvl5pPr marL="405308" indent="-45034" algn="l" defTabSz="180137" rtl="0" eaLnBrk="1" latinLnBrk="0" hangingPunct="1">
        <a:lnSpc>
          <a:spcPct val="90000"/>
        </a:lnSpc>
        <a:spcBef>
          <a:spcPts val="99"/>
        </a:spcBef>
        <a:buFont typeface="Arial" panose="020B0604020202020204" pitchFamily="34" charset="0"/>
        <a:buChar char="•"/>
        <a:defRPr sz="355" kern="1200">
          <a:solidFill>
            <a:schemeClr val="tx1"/>
          </a:solidFill>
          <a:latin typeface="+mn-lt"/>
          <a:ea typeface="+mn-ea"/>
          <a:cs typeface="+mn-cs"/>
        </a:defRPr>
      </a:lvl5pPr>
      <a:lvl6pPr marL="495376" indent="-45034" algn="l" defTabSz="180137" rtl="0" eaLnBrk="1" latinLnBrk="0" hangingPunct="1">
        <a:lnSpc>
          <a:spcPct val="90000"/>
        </a:lnSpc>
        <a:spcBef>
          <a:spcPts val="99"/>
        </a:spcBef>
        <a:buFont typeface="Arial" panose="020B0604020202020204" pitchFamily="34" charset="0"/>
        <a:buChar char="•"/>
        <a:defRPr sz="355" kern="1200">
          <a:solidFill>
            <a:schemeClr val="tx1"/>
          </a:solidFill>
          <a:latin typeface="+mn-lt"/>
          <a:ea typeface="+mn-ea"/>
          <a:cs typeface="+mn-cs"/>
        </a:defRPr>
      </a:lvl6pPr>
      <a:lvl7pPr marL="585445" indent="-45034" algn="l" defTabSz="180137" rtl="0" eaLnBrk="1" latinLnBrk="0" hangingPunct="1">
        <a:lnSpc>
          <a:spcPct val="90000"/>
        </a:lnSpc>
        <a:spcBef>
          <a:spcPts val="99"/>
        </a:spcBef>
        <a:buFont typeface="Arial" panose="020B0604020202020204" pitchFamily="34" charset="0"/>
        <a:buChar char="•"/>
        <a:defRPr sz="355" kern="1200">
          <a:solidFill>
            <a:schemeClr val="tx1"/>
          </a:solidFill>
          <a:latin typeface="+mn-lt"/>
          <a:ea typeface="+mn-ea"/>
          <a:cs typeface="+mn-cs"/>
        </a:defRPr>
      </a:lvl7pPr>
      <a:lvl8pPr marL="675513" indent="-45034" algn="l" defTabSz="180137" rtl="0" eaLnBrk="1" latinLnBrk="0" hangingPunct="1">
        <a:lnSpc>
          <a:spcPct val="90000"/>
        </a:lnSpc>
        <a:spcBef>
          <a:spcPts val="99"/>
        </a:spcBef>
        <a:buFont typeface="Arial" panose="020B0604020202020204" pitchFamily="34" charset="0"/>
        <a:buChar char="•"/>
        <a:defRPr sz="355" kern="1200">
          <a:solidFill>
            <a:schemeClr val="tx1"/>
          </a:solidFill>
          <a:latin typeface="+mn-lt"/>
          <a:ea typeface="+mn-ea"/>
          <a:cs typeface="+mn-cs"/>
        </a:defRPr>
      </a:lvl8pPr>
      <a:lvl9pPr marL="765581" indent="-45034" algn="l" defTabSz="180137" rtl="0" eaLnBrk="1" latinLnBrk="0" hangingPunct="1">
        <a:lnSpc>
          <a:spcPct val="90000"/>
        </a:lnSpc>
        <a:spcBef>
          <a:spcPts val="99"/>
        </a:spcBef>
        <a:buFont typeface="Arial" panose="020B0604020202020204" pitchFamily="34" charset="0"/>
        <a:buChar char="•"/>
        <a:defRPr sz="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1pPr>
      <a:lvl2pPr marL="90068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2pPr>
      <a:lvl3pPr marL="180137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3pPr>
      <a:lvl4pPr marL="270205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4pPr>
      <a:lvl5pPr marL="360274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5pPr>
      <a:lvl6pPr marL="450342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6pPr>
      <a:lvl7pPr marL="540410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7pPr>
      <a:lvl8pPr marL="630479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8pPr>
      <a:lvl9pPr marL="720547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46AC8F-3C8C-C84E-9D4F-EA3B3E9E1744}"/>
              </a:ext>
            </a:extLst>
          </p:cNvPr>
          <p:cNvSpPr/>
          <p:nvPr/>
        </p:nvSpPr>
        <p:spPr>
          <a:xfrm>
            <a:off x="0" y="0"/>
            <a:ext cx="1801813" cy="1801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5E621B-023F-1D4F-A26B-888F2EFB45C3}"/>
              </a:ext>
            </a:extLst>
          </p:cNvPr>
          <p:cNvSpPr/>
          <p:nvPr/>
        </p:nvSpPr>
        <p:spPr>
          <a:xfrm>
            <a:off x="256381" y="829468"/>
            <a:ext cx="244475" cy="2444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8BB74-945A-204A-A7EC-00747BD1CBCF}"/>
              </a:ext>
            </a:extLst>
          </p:cNvPr>
          <p:cNvSpPr txBox="1"/>
          <p:nvPr/>
        </p:nvSpPr>
        <p:spPr>
          <a:xfrm>
            <a:off x="653651" y="94106"/>
            <a:ext cx="724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baseline="-25000" dirty="0"/>
              <a:t>1</a:t>
            </a:r>
            <a:r>
              <a:rPr lang="en-US" sz="12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0B7C4-A332-6C43-9B61-90B7CBD84A78}"/>
              </a:ext>
            </a:extLst>
          </p:cNvPr>
          <p:cNvSpPr txBox="1"/>
          <p:nvPr/>
        </p:nvSpPr>
        <p:spPr>
          <a:xfrm>
            <a:off x="577849" y="1154869"/>
            <a:ext cx="704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</a:t>
            </a:r>
            <a:r>
              <a:rPr lang="en-US" sz="1200" i="1" baseline="-25000" dirty="0"/>
              <a:t>2</a:t>
            </a:r>
            <a:endParaRPr lang="en-US" sz="12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E120C-F24C-7942-9F0E-527CDB83092C}"/>
              </a:ext>
            </a:extLst>
          </p:cNvPr>
          <p:cNvSpPr txBox="1"/>
          <p:nvPr/>
        </p:nvSpPr>
        <p:spPr>
          <a:xfrm>
            <a:off x="251022" y="590569"/>
            <a:ext cx="42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g</a:t>
            </a:r>
            <a:r>
              <a:rPr lang="en-US" sz="1200" i="1" baseline="-25000" dirty="0"/>
              <a:t>1</a:t>
            </a:r>
            <a:endParaRPr lang="en-US" sz="12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9CC48-B087-5A4D-93AF-256AFB5CD3CE}"/>
              </a:ext>
            </a:extLst>
          </p:cNvPr>
          <p:cNvSpPr txBox="1"/>
          <p:nvPr/>
        </p:nvSpPr>
        <p:spPr>
          <a:xfrm>
            <a:off x="1059854" y="838199"/>
            <a:ext cx="362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g</a:t>
            </a:r>
            <a:r>
              <a:rPr lang="en-US" sz="1200" i="1" baseline="-25000" dirty="0"/>
              <a:t>2</a:t>
            </a:r>
            <a:endParaRPr lang="en-US" sz="12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BCE1BD-19C4-C243-9753-6E381A7B8A66}"/>
              </a:ext>
            </a:extLst>
          </p:cNvPr>
          <p:cNvSpPr/>
          <p:nvPr/>
        </p:nvSpPr>
        <p:spPr>
          <a:xfrm>
            <a:off x="749300" y="367549"/>
            <a:ext cx="180975" cy="181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4D5BF5-2082-3A4C-A490-739D39EB7F7D}"/>
              </a:ext>
            </a:extLst>
          </p:cNvPr>
          <p:cNvSpPr/>
          <p:nvPr/>
        </p:nvSpPr>
        <p:spPr>
          <a:xfrm>
            <a:off x="810418" y="1387478"/>
            <a:ext cx="180975" cy="181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062B3D-C10A-3A4A-9A75-5BC2E8E90DBF}"/>
              </a:ext>
            </a:extLst>
          </p:cNvPr>
          <p:cNvSpPr/>
          <p:nvPr/>
        </p:nvSpPr>
        <p:spPr>
          <a:xfrm>
            <a:off x="1221977" y="720677"/>
            <a:ext cx="244475" cy="2444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8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7148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7</cp:revision>
  <cp:lastPrinted>2018-04-24T13:47:09Z</cp:lastPrinted>
  <dcterms:created xsi:type="dcterms:W3CDTF">2018-04-19T14:38:54Z</dcterms:created>
  <dcterms:modified xsi:type="dcterms:W3CDTF">2018-04-24T13:47:36Z</dcterms:modified>
</cp:coreProperties>
</file>