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>
            <a:cxnSpLocks/>
          </p:cNvCxnSpPr>
          <p:nvPr/>
        </p:nvCxnSpPr>
        <p:spPr>
          <a:xfrm>
            <a:off x="2081719" y="3960011"/>
            <a:ext cx="1504631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2209518" y="799019"/>
            <a:ext cx="1571385" cy="9231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78704" y="135368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428" y="2132466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</a:p>
        </p:txBody>
      </p:sp>
      <p:sp>
        <p:nvSpPr>
          <p:cNvPr id="131" name="Oval 130"/>
          <p:cNvSpPr/>
          <p:nvPr/>
        </p:nvSpPr>
        <p:spPr>
          <a:xfrm>
            <a:off x="3374773" y="1672151"/>
            <a:ext cx="71335" cy="69064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432438" y="2309793"/>
            <a:ext cx="71335" cy="69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522137" y="1625613"/>
            <a:ext cx="920748" cy="69429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2458665" y="987185"/>
            <a:ext cx="920748" cy="69429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481564" y="2339268"/>
            <a:ext cx="950874" cy="505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2423899" y="1704154"/>
            <a:ext cx="950874" cy="505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473155" y="805013"/>
            <a:ext cx="912065" cy="877252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2343505" y="1731101"/>
            <a:ext cx="1041715" cy="2228910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161040" y="805720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78406" y="1463526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437766" y="438725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399845" y="3592028"/>
            <a:ext cx="6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84144-C2F9-9D45-B717-BFD5C67F15CB}"/>
              </a:ext>
            </a:extLst>
          </p:cNvPr>
          <p:cNvSpPr txBox="1"/>
          <p:nvPr/>
        </p:nvSpPr>
        <p:spPr>
          <a:xfrm>
            <a:off x="1857270" y="439592"/>
            <a:ext cx="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min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D389E3-089A-3E49-9DCD-820CFC5A2C2E}"/>
              </a:ext>
            </a:extLst>
          </p:cNvPr>
          <p:cNvSpPr txBox="1"/>
          <p:nvPr/>
        </p:nvSpPr>
        <p:spPr>
          <a:xfrm>
            <a:off x="1645604" y="3875865"/>
            <a:ext cx="6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max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7AAF0-6D4D-9740-963D-EC02CFCFA5BE}"/>
              </a:ext>
            </a:extLst>
          </p:cNvPr>
          <p:cNvSpPr txBox="1"/>
          <p:nvPr/>
        </p:nvSpPr>
        <p:spPr>
          <a:xfrm>
            <a:off x="3893360" y="3775345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n</a:t>
            </a:r>
            <a:endParaRPr lang="en-US" sz="1800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0AD1B6-9F36-FB4D-BB64-9BECC6213202}"/>
              </a:ext>
            </a:extLst>
          </p:cNvPr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E1B7C-F188-4C4A-9F35-C35FCC3D4425}"/>
              </a:ext>
            </a:extLst>
          </p:cNvPr>
          <p:cNvSpPr txBox="1"/>
          <p:nvPr/>
        </p:nvSpPr>
        <p:spPr>
          <a:xfrm>
            <a:off x="5004778" y="2892278"/>
            <a:ext cx="3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7376</TotalTime>
  <Words>17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10</cp:revision>
  <cp:lastPrinted>2018-04-24T15:20:11Z</cp:lastPrinted>
  <dcterms:created xsi:type="dcterms:W3CDTF">2018-01-09T11:13:11Z</dcterms:created>
  <dcterms:modified xsi:type="dcterms:W3CDTF">2018-04-24T15:24:21Z</dcterms:modified>
</cp:coreProperties>
</file>