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97" d="100"/>
          <a:sy n="197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>
            <a:off x="2195295" y="3950284"/>
            <a:ext cx="1391055" cy="972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328241" y="805012"/>
            <a:ext cx="1452662" cy="3238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" idx="1"/>
          </p:cNvCxnSpPr>
          <p:nvPr/>
        </p:nvCxnSpPr>
        <p:spPr>
          <a:xfrm flipH="1" flipV="1">
            <a:off x="2313020" y="805013"/>
            <a:ext cx="131441" cy="165574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437766" y="9638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08628" y="16743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460295" y="805011"/>
            <a:ext cx="3047" cy="165576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8488" y="1734491"/>
            <a:ext cx="1447152" cy="130139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</p:cNvCxnSpPr>
          <p:nvPr/>
        </p:nvCxnSpPr>
        <p:spPr>
          <a:xfrm flipH="1">
            <a:off x="845157" y="986752"/>
            <a:ext cx="1592609" cy="266726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2"/>
          </p:cNvCxnSpPr>
          <p:nvPr/>
        </p:nvCxnSpPr>
        <p:spPr>
          <a:xfrm flipH="1" flipV="1">
            <a:off x="1676861" y="960407"/>
            <a:ext cx="760905" cy="26345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356595" y="1720063"/>
            <a:ext cx="74892" cy="225437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189324" y="1734491"/>
            <a:ext cx="255137" cy="222552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530572" y="1734491"/>
            <a:ext cx="913889" cy="183317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4BA5E7-08C4-0447-8EC3-94605D2C5CF3}"/>
              </a:ext>
            </a:extLst>
          </p:cNvPr>
          <p:cNvSpPr txBox="1"/>
          <p:nvPr/>
        </p:nvSpPr>
        <p:spPr>
          <a:xfrm>
            <a:off x="178704" y="135368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916DA-7A61-E242-815A-F04A278B48C1}"/>
              </a:ext>
            </a:extLst>
          </p:cNvPr>
          <p:cNvSpPr txBox="1"/>
          <p:nvPr/>
        </p:nvSpPr>
        <p:spPr>
          <a:xfrm>
            <a:off x="29428" y="2132466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307348-20F3-9048-8B78-20DE33627DB9}"/>
              </a:ext>
            </a:extLst>
          </p:cNvPr>
          <p:cNvSpPr txBox="1"/>
          <p:nvPr/>
        </p:nvSpPr>
        <p:spPr>
          <a:xfrm>
            <a:off x="2438872" y="81684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052AF-CE7A-E44D-9B4A-F1882F968EC6}"/>
              </a:ext>
            </a:extLst>
          </p:cNvPr>
          <p:cNvSpPr txBox="1"/>
          <p:nvPr/>
        </p:nvSpPr>
        <p:spPr>
          <a:xfrm>
            <a:off x="1857270" y="439592"/>
            <a:ext cx="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min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0BB50E-3D32-464F-9220-6295BBEBB643}"/>
              </a:ext>
            </a:extLst>
          </p:cNvPr>
          <p:cNvSpPr txBox="1"/>
          <p:nvPr/>
        </p:nvSpPr>
        <p:spPr>
          <a:xfrm>
            <a:off x="1645604" y="3875865"/>
            <a:ext cx="6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max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85686-6BDB-9B49-A0B1-352D2A752E28}"/>
              </a:ext>
            </a:extLst>
          </p:cNvPr>
          <p:cNvSpPr txBox="1"/>
          <p:nvPr/>
        </p:nvSpPr>
        <p:spPr>
          <a:xfrm>
            <a:off x="3893360" y="3775345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n</a:t>
            </a:r>
            <a:endParaRPr lang="en-US" sz="1800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612619-B886-AE4D-8E4F-923B6DBAC364}"/>
              </a:ext>
            </a:extLst>
          </p:cNvPr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208F6C-B807-6C45-A68D-1FE01CE7A947}"/>
              </a:ext>
            </a:extLst>
          </p:cNvPr>
          <p:cNvSpPr txBox="1"/>
          <p:nvPr/>
        </p:nvSpPr>
        <p:spPr>
          <a:xfrm>
            <a:off x="5004778" y="2892278"/>
            <a:ext cx="3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E90444-7836-0C46-AD90-B1E4D420DE85}"/>
              </a:ext>
            </a:extLst>
          </p:cNvPr>
          <p:cNvCxnSpPr>
            <a:cxnSpLocks/>
          </p:cNvCxnSpPr>
          <p:nvPr/>
        </p:nvCxnSpPr>
        <p:spPr>
          <a:xfrm flipH="1">
            <a:off x="546462" y="1044699"/>
            <a:ext cx="1915356" cy="591211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376D1E-E1AB-BC45-8862-6F16AF906DB9}"/>
              </a:ext>
            </a:extLst>
          </p:cNvPr>
          <p:cNvSpPr txBox="1"/>
          <p:nvPr/>
        </p:nvSpPr>
        <p:spPr>
          <a:xfrm>
            <a:off x="2433085" y="1512616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390474-CB2B-544D-9FE8-673AA0FBD90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22138" y="1697204"/>
            <a:ext cx="1886490" cy="64786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3B2F16-4B41-3446-9B27-72A8D271449E}"/>
              </a:ext>
            </a:extLst>
          </p:cNvPr>
          <p:cNvSpPr txBox="1"/>
          <p:nvPr/>
        </p:nvSpPr>
        <p:spPr>
          <a:xfrm>
            <a:off x="1178840" y="881727"/>
            <a:ext cx="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1828A8-C4BA-934C-B631-A64C3865B413}"/>
              </a:ext>
            </a:extLst>
          </p:cNvPr>
          <p:cNvSpPr txBox="1"/>
          <p:nvPr/>
        </p:nvSpPr>
        <p:spPr>
          <a:xfrm>
            <a:off x="1192261" y="939674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D3C7ED-DA98-F24B-9E2D-3D275775E652}"/>
              </a:ext>
            </a:extLst>
          </p:cNvPr>
          <p:cNvSpPr txBox="1"/>
          <p:nvPr/>
        </p:nvSpPr>
        <p:spPr>
          <a:xfrm>
            <a:off x="1213024" y="991868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A7AF0-B6F7-ED4D-8FD0-7BED724F77A6}"/>
              </a:ext>
            </a:extLst>
          </p:cNvPr>
          <p:cNvSpPr txBox="1"/>
          <p:nvPr/>
        </p:nvSpPr>
        <p:spPr>
          <a:xfrm>
            <a:off x="1309676" y="1789013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D9383C-C93A-4E40-BDBF-4D4118C7A012}"/>
              </a:ext>
            </a:extLst>
          </p:cNvPr>
          <p:cNvSpPr txBox="1"/>
          <p:nvPr/>
        </p:nvSpPr>
        <p:spPr>
          <a:xfrm>
            <a:off x="1323914" y="1858608"/>
            <a:ext cx="249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AAED1-79CD-0D47-8FFC-40F11830FB04}"/>
              </a:ext>
            </a:extLst>
          </p:cNvPr>
          <p:cNvSpPr txBox="1"/>
          <p:nvPr/>
        </p:nvSpPr>
        <p:spPr>
          <a:xfrm>
            <a:off x="1373950" y="1930325"/>
            <a:ext cx="31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BC9E0A-28B0-9646-962D-A00364EFB53D}"/>
              </a:ext>
            </a:extLst>
          </p:cNvPr>
          <p:cNvSpPr txBox="1"/>
          <p:nvPr/>
        </p:nvSpPr>
        <p:spPr>
          <a:xfrm>
            <a:off x="1615030" y="3231719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1FB91-C854-8F4D-A846-71C7D5D79530}"/>
              </a:ext>
            </a:extLst>
          </p:cNvPr>
          <p:cNvSpPr txBox="1"/>
          <p:nvPr/>
        </p:nvSpPr>
        <p:spPr>
          <a:xfrm>
            <a:off x="1766662" y="3301774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35CD15-04CC-0A4E-A69A-4BF7D7B24E92}"/>
              </a:ext>
            </a:extLst>
          </p:cNvPr>
          <p:cNvSpPr txBox="1"/>
          <p:nvPr/>
        </p:nvSpPr>
        <p:spPr>
          <a:xfrm>
            <a:off x="1691837" y="3263785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D8717E-4129-944E-9A20-369B9008DC40}"/>
              </a:ext>
            </a:extLst>
          </p:cNvPr>
          <p:cNvSpPr txBox="1"/>
          <p:nvPr/>
        </p:nvSpPr>
        <p:spPr>
          <a:xfrm>
            <a:off x="1954724" y="503531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9D6A35-B139-D044-95BC-04D1B0B1903F}"/>
              </a:ext>
            </a:extLst>
          </p:cNvPr>
          <p:cNvSpPr txBox="1"/>
          <p:nvPr/>
        </p:nvSpPr>
        <p:spPr>
          <a:xfrm>
            <a:off x="2018561" y="483717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8107AB-F88C-8F40-80B1-A86534E5CB3F}"/>
              </a:ext>
            </a:extLst>
          </p:cNvPr>
          <p:cNvSpPr txBox="1"/>
          <p:nvPr/>
        </p:nvSpPr>
        <p:spPr>
          <a:xfrm>
            <a:off x="2100543" y="454449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9990</TotalTime>
  <Words>25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12</cp:revision>
  <cp:lastPrinted>2018-01-09T11:32:36Z</cp:lastPrinted>
  <dcterms:created xsi:type="dcterms:W3CDTF">2018-01-09T11:13:11Z</dcterms:created>
  <dcterms:modified xsi:type="dcterms:W3CDTF">2018-04-24T15:30:31Z</dcterms:modified>
</cp:coreProperties>
</file>