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4572000" cy="128016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6" d="100"/>
          <a:sy n="66" d="100"/>
        </p:scale>
        <p:origin x="44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095078"/>
            <a:ext cx="3886200" cy="445685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6723804"/>
            <a:ext cx="3429000" cy="3090756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9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4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681567"/>
            <a:ext cx="985838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81567"/>
            <a:ext cx="2900363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5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5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3191514"/>
            <a:ext cx="3943350" cy="532510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8567000"/>
            <a:ext cx="3943350" cy="2800349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7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3407833"/>
            <a:ext cx="19431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3407833"/>
            <a:ext cx="19431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81570"/>
            <a:ext cx="394335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3138171"/>
            <a:ext cx="1934170" cy="153796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4676140"/>
            <a:ext cx="1934170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3138171"/>
            <a:ext cx="1943696" cy="153796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4676140"/>
            <a:ext cx="1943696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7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0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853440"/>
            <a:ext cx="1474589" cy="29870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843196"/>
            <a:ext cx="2314575" cy="909743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840480"/>
            <a:ext cx="1474589" cy="711496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9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853440"/>
            <a:ext cx="1474589" cy="29870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843196"/>
            <a:ext cx="2314575" cy="909743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840480"/>
            <a:ext cx="1474589" cy="711496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681570"/>
            <a:ext cx="394335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3407833"/>
            <a:ext cx="394335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11865189"/>
            <a:ext cx="10287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1F6D-FFA6-BC44-B9B8-BBE6A1110E9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11865189"/>
            <a:ext cx="154305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11865189"/>
            <a:ext cx="10287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(null)"/><Relationship Id="rId13" Type="http://schemas.openxmlformats.org/officeDocument/2006/relationships/image" Target="../media/image12.(null)"/><Relationship Id="rId3" Type="http://schemas.openxmlformats.org/officeDocument/2006/relationships/image" Target="../media/image2.(null)"/><Relationship Id="rId7" Type="http://schemas.openxmlformats.org/officeDocument/2006/relationships/image" Target="../media/image6.(null)"/><Relationship Id="rId12" Type="http://schemas.openxmlformats.org/officeDocument/2006/relationships/image" Target="../media/image11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(null)"/><Relationship Id="rId11" Type="http://schemas.openxmlformats.org/officeDocument/2006/relationships/image" Target="../media/image10.(null)"/><Relationship Id="rId5" Type="http://schemas.openxmlformats.org/officeDocument/2006/relationships/image" Target="../media/image4.(null)"/><Relationship Id="rId15" Type="http://schemas.openxmlformats.org/officeDocument/2006/relationships/image" Target="../media/image14.png"/><Relationship Id="rId10" Type="http://schemas.openxmlformats.org/officeDocument/2006/relationships/image" Target="../media/image9.(null)"/><Relationship Id="rId4" Type="http://schemas.openxmlformats.org/officeDocument/2006/relationships/image" Target="../media/image3.(null)"/><Relationship Id="rId9" Type="http://schemas.openxmlformats.org/officeDocument/2006/relationships/image" Target="../media/image8.(null)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850B81FA-D714-254C-BFB2-EBA53B1DE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02" y="11045743"/>
            <a:ext cx="1045087" cy="104508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20E0EEA-984F-5B42-9C69-4DFCD163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483" y="10640079"/>
            <a:ext cx="2130276" cy="213470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972724E-567D-D043-A86D-C3DC8DBAC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96" y="6962801"/>
            <a:ext cx="1070036" cy="94801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B2F449E-6C4D-9D4D-A872-52FFD7815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947" y="6506301"/>
            <a:ext cx="2056269" cy="179406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6BD96AF-74C7-B047-A8D8-35FBF400FD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305" y="4839692"/>
            <a:ext cx="1042349" cy="109694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9880E57-9C5E-0B43-A5E7-B5567EF262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9560" y="4379942"/>
            <a:ext cx="1982199" cy="208987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2E5A4C3-0975-D246-9D18-D5A1608D25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772" y="8936977"/>
            <a:ext cx="1074057" cy="108343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031818D-4877-9A45-8CC8-F1A5E83A2F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2068" y="8477870"/>
            <a:ext cx="2130148" cy="212063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2948552-5F45-0F46-B35F-A6CD5E8B71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796" y="2734291"/>
            <a:ext cx="1051328" cy="107924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8734BFC-AE35-0943-9D36-34327A3C1C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5948" y="2253469"/>
            <a:ext cx="2076053" cy="208998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967C863-23D3-B74B-AE76-2FCD716F69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4502" y="582519"/>
            <a:ext cx="942152" cy="112011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A501888-9E9F-C64F-AC2D-AA4ABA62E4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9560" y="-1937"/>
            <a:ext cx="1982199" cy="225540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A28EC371-B1C2-8F4C-8087-52B2BD3879B6}"/>
              </a:ext>
            </a:extLst>
          </p:cNvPr>
          <p:cNvSpPr txBox="1"/>
          <p:nvPr/>
        </p:nvSpPr>
        <p:spPr>
          <a:xfrm>
            <a:off x="164373" y="803943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1A2B75-31A1-C249-9FB3-60A47E18EC10}"/>
              </a:ext>
            </a:extLst>
          </p:cNvPr>
          <p:cNvSpPr txBox="1"/>
          <p:nvPr/>
        </p:nvSpPr>
        <p:spPr>
          <a:xfrm>
            <a:off x="164373" y="2967961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CA967B-CAF1-594F-BACC-D883BE6051C0}"/>
              </a:ext>
            </a:extLst>
          </p:cNvPr>
          <p:cNvSpPr txBox="1"/>
          <p:nvPr/>
        </p:nvSpPr>
        <p:spPr>
          <a:xfrm>
            <a:off x="122451" y="5134708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50260C-4768-254D-AB8A-12E83D9E33BD}"/>
              </a:ext>
            </a:extLst>
          </p:cNvPr>
          <p:cNvSpPr txBox="1"/>
          <p:nvPr/>
        </p:nvSpPr>
        <p:spPr>
          <a:xfrm>
            <a:off x="164373" y="7297363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B99312-9B22-494A-BD8B-A26CAB6EAD46}"/>
                  </a:ext>
                </a:extLst>
              </p:cNvPr>
              <p:cNvSpPr txBox="1"/>
              <p:nvPr/>
            </p:nvSpPr>
            <p:spPr>
              <a:xfrm>
                <a:off x="117206" y="9237876"/>
                <a:ext cx="1020894" cy="57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" charset="0"/>
                    <a:ea typeface="Times" charset="0"/>
                    <a:cs typeface="Times" charset="0"/>
                  </a:rPr>
                  <a:t>n </a:t>
                </a:r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20</m:t>
                    </m:r>
                  </m:oMath>
                </a14:m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  <a:p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B99312-9B22-494A-BD8B-A26CAB6E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06" y="9237876"/>
                <a:ext cx="1020894" cy="570926"/>
              </a:xfrm>
              <a:prstGeom prst="rect">
                <a:avLst/>
              </a:prstGeom>
              <a:blipFill>
                <a:blip r:embed="rId14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D2CD06-D004-B54C-A4F5-982850EDB60B}"/>
                  </a:ext>
                </a:extLst>
              </p:cNvPr>
              <p:cNvSpPr txBox="1"/>
              <p:nvPr/>
            </p:nvSpPr>
            <p:spPr>
              <a:xfrm>
                <a:off x="147277" y="11421969"/>
                <a:ext cx="697275" cy="57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" charset="0"/>
                    <a:ea typeface="Times" charset="0"/>
                    <a:cs typeface="Times" charset="0"/>
                  </a:rPr>
                  <a:t>n </a:t>
                </a:r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∞</m:t>
                    </m:r>
                  </m:oMath>
                </a14:m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  <a:p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D2CD06-D004-B54C-A4F5-982850EDB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77" y="11421969"/>
                <a:ext cx="697275" cy="570926"/>
              </a:xfrm>
              <a:prstGeom prst="rect">
                <a:avLst/>
              </a:prstGeom>
              <a:blipFill>
                <a:blip r:embed="rId15"/>
                <a:stretch>
                  <a:fillRect l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29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</TotalTime>
  <Words>18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12</cp:revision>
  <cp:lastPrinted>2018-04-24T15:07:34Z</cp:lastPrinted>
  <dcterms:created xsi:type="dcterms:W3CDTF">2018-01-04T02:45:34Z</dcterms:created>
  <dcterms:modified xsi:type="dcterms:W3CDTF">2018-04-24T15:08:59Z</dcterms:modified>
</cp:coreProperties>
</file>