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58" d="100"/>
          <a:sy n="158" d="100"/>
        </p:scale>
        <p:origin x="1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20776" y="107091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4BDA4-9FED-964C-B2B8-8EC4227B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3" y="-595"/>
            <a:ext cx="2263643" cy="2297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7BCCC-9C4A-EB44-85D5-053A96B1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/>
              <p:nvPr/>
            </p:nvSpPr>
            <p:spPr>
              <a:xfrm>
                <a:off x="121211" y="2216985"/>
                <a:ext cx="30003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1" y="2216985"/>
                <a:ext cx="3000333" cy="707886"/>
              </a:xfrm>
              <a:prstGeom prst="rect">
                <a:avLst/>
              </a:prstGeom>
              <a:blipFill>
                <a:blip r:embed="rId4"/>
                <a:stretch>
                  <a:fillRect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79C72-ED41-2145-9693-58456DACEB19}"/>
              </a:ext>
            </a:extLst>
          </p:cNvPr>
          <p:cNvGrpSpPr/>
          <p:nvPr/>
        </p:nvGrpSpPr>
        <p:grpSpPr>
          <a:xfrm>
            <a:off x="454843" y="2883244"/>
            <a:ext cx="2263643" cy="2326866"/>
            <a:chOff x="588068" y="2650711"/>
            <a:chExt cx="2065933" cy="205506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68" y="2650711"/>
              <a:ext cx="2065933" cy="20550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/>
                <p:nvPr/>
              </p:nvSpPr>
              <p:spPr>
                <a:xfrm>
                  <a:off x="1548522" y="3844742"/>
                  <a:ext cx="2083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522" y="3844742"/>
                  <a:ext cx="208387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44771-6D38-6846-98E0-D9515106980F}"/>
              </a:ext>
            </a:extLst>
          </p:cNvPr>
          <p:cNvSpPr/>
          <p:nvPr/>
        </p:nvSpPr>
        <p:spPr>
          <a:xfrm>
            <a:off x="1440689" y="3850277"/>
            <a:ext cx="95667" cy="71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EE79-9879-7545-A3CA-3E67B2731846}"/>
              </a:ext>
            </a:extLst>
          </p:cNvPr>
          <p:cNvSpPr txBox="1"/>
          <p:nvPr/>
        </p:nvSpPr>
        <p:spPr>
          <a:xfrm>
            <a:off x="642551" y="4819135"/>
            <a:ext cx="1787611" cy="47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E6608-E14D-2F49-A530-02D95B134024}"/>
              </a:ext>
            </a:extLst>
          </p:cNvPr>
          <p:cNvSpPr txBox="1"/>
          <p:nvPr/>
        </p:nvSpPr>
        <p:spPr>
          <a:xfrm>
            <a:off x="372463" y="5138065"/>
            <a:ext cx="294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Workspace with notations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0FE7A0-4446-6E4F-8720-E3D1AF10F0DB}"/>
              </a:ext>
            </a:extLst>
          </p:cNvPr>
          <p:cNvCxnSpPr/>
          <p:nvPr/>
        </p:nvCxnSpPr>
        <p:spPr>
          <a:xfrm flipH="1">
            <a:off x="1326524" y="1524000"/>
            <a:ext cx="494038" cy="6178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6E7AB5-AC38-0C49-A97C-50DEDCAB8858}"/>
              </a:ext>
            </a:extLst>
          </p:cNvPr>
          <p:cNvCxnSpPr/>
          <p:nvPr/>
        </p:nvCxnSpPr>
        <p:spPr>
          <a:xfrm flipH="1">
            <a:off x="556287" y="839116"/>
            <a:ext cx="494038" cy="6178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/>
              <p:nvPr/>
            </p:nvSpPr>
            <p:spPr>
              <a:xfrm>
                <a:off x="1076189" y="3571485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89" y="3571485"/>
                <a:ext cx="228330" cy="453029"/>
              </a:xfrm>
              <a:prstGeom prst="rect">
                <a:avLst/>
              </a:prstGeom>
              <a:blipFill>
                <a:blip r:embed="rId7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EB5BE3-B613-3A46-BEA2-102708D6728C}"/>
              </a:ext>
            </a:extLst>
          </p:cNvPr>
          <p:cNvSpPr txBox="1"/>
          <p:nvPr/>
        </p:nvSpPr>
        <p:spPr>
          <a:xfrm>
            <a:off x="6212909" y="653923"/>
            <a:ext cx="85177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Zapfino" panose="03030300040707070C03" pitchFamily="66" charset="77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Zapfino" panose="03030300040707070C03" pitchFamily="66" charset="77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0249C8-A288-6441-971E-0F58B2719EE4}"/>
              </a:ext>
            </a:extLst>
          </p:cNvPr>
          <p:cNvSpPr txBox="1"/>
          <p:nvPr/>
        </p:nvSpPr>
        <p:spPr>
          <a:xfrm>
            <a:off x="3584143" y="2996413"/>
            <a:ext cx="85177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Zapfino" panose="03030300040707070C03" pitchFamily="66" charset="77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Zapfino" panose="03030300040707070C03" pitchFamily="66" charset="77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95F3B-3EF5-CD4C-8086-AC48A49F2411}"/>
              </a:ext>
            </a:extLst>
          </p:cNvPr>
          <p:cNvSpPr txBox="1"/>
          <p:nvPr/>
        </p:nvSpPr>
        <p:spPr>
          <a:xfrm>
            <a:off x="5597095" y="3136780"/>
            <a:ext cx="85177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Zapfino" panose="03030300040707070C03" pitchFamily="66" charset="77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Zapfino" panose="03030300040707070C03" pitchFamily="66" charset="77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24CCA-55BF-CE48-AA44-C7E9DAC9F79A}"/>
              </a:ext>
            </a:extLst>
          </p:cNvPr>
          <p:cNvSpPr txBox="1"/>
          <p:nvPr/>
        </p:nvSpPr>
        <p:spPr>
          <a:xfrm>
            <a:off x="6080539" y="2624708"/>
            <a:ext cx="85177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Zapfino" panose="03030300040707070C03" pitchFamily="66" charset="77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Zapfino" panose="03030300040707070C03" pitchFamily="66" charset="77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02D1A-C569-514B-B200-459283121F89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42480C-0660-3945-B51A-86C66144504B}"/>
              </a:ext>
            </a:extLst>
          </p:cNvPr>
          <p:cNvCxnSpPr>
            <a:cxnSpLocks/>
          </p:cNvCxnSpPr>
          <p:nvPr/>
        </p:nvCxnSpPr>
        <p:spPr>
          <a:xfrm flipH="1">
            <a:off x="1258337" y="4645025"/>
            <a:ext cx="148188" cy="45259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8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/>
              <p:nvPr/>
            </p:nvSpPr>
            <p:spPr>
              <a:xfrm>
                <a:off x="1266511" y="4745131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11" y="4745131"/>
                <a:ext cx="280028" cy="331629"/>
              </a:xfrm>
              <a:prstGeom prst="rect">
                <a:avLst/>
              </a:prstGeom>
              <a:blipFill>
                <a:blip r:embed="rId9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111E18A-881B-4F47-BEF3-14DF7279AE7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E83C40-1CAD-8F4A-9D47-D94764A99B9B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DDB010-2584-8C4D-BE60-59FB95A2FF5D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8D38C2-DD6C-3D4C-B93B-75C6B772EA39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3781A8-B7EC-9D4A-A146-B917B7432533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9B08CD-AFE3-654E-815C-71EA99446190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10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11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4E66649-814C-7240-867C-7A823EF4A349}"/>
              </a:ext>
            </a:extLst>
          </p:cNvPr>
          <p:cNvSpPr txBox="1"/>
          <p:nvPr/>
        </p:nvSpPr>
        <p:spPr>
          <a:xfrm>
            <a:off x="1406525" y="3794333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E76266A-2727-4F43-AA1C-5424F08CAA60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6B405471-BA66-C842-B52B-2BE7BBA3F4F7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9866</TotalTime>
  <Words>21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Times New Roman</vt:lpstr>
      <vt:lpstr>Zapfino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13</cp:revision>
  <cp:lastPrinted>2018-04-17T19:41:10Z</cp:lastPrinted>
  <dcterms:created xsi:type="dcterms:W3CDTF">2018-01-18T04:29:33Z</dcterms:created>
  <dcterms:modified xsi:type="dcterms:W3CDTF">2018-04-24T14:15:08Z</dcterms:modified>
</cp:coreProperties>
</file>