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712" y="168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rizont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428" y="51743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6010" y="5232400"/>
            <a:ext cx="6452418" cy="1476533"/>
          </a:xfrm>
          <a:prstGeom prst="rect">
            <a:avLst/>
          </a:prstGeom>
          <a:blipFill rotWithShape="1">
            <a:blip r:embed="rId3">
              <a:alphaModFix amt="28000"/>
            </a:blip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05578" y="6620033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9750" y="238125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4874" y="4132289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12" y="5147992"/>
            <a:ext cx="524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Reachable set for </a:t>
            </a:r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1428" y="2828270"/>
            <a:ext cx="261257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1875" y="1981200"/>
            <a:ext cx="115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4260" y="6620033"/>
            <a:ext cx="26995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531" y="5748225"/>
            <a:ext cx="19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81544-7A27-014A-8AEE-6A8E613D448F}"/>
              </a:ext>
            </a:extLst>
          </p:cNvPr>
          <p:cNvCxnSpPr>
            <a:cxnSpLocks/>
          </p:cNvCxnSpPr>
          <p:nvPr/>
        </p:nvCxnSpPr>
        <p:spPr>
          <a:xfrm>
            <a:off x="205082" y="494323"/>
            <a:ext cx="64841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5AFB7-B30B-E747-9660-0873A721833F}"/>
              </a:ext>
            </a:extLst>
          </p:cNvPr>
          <p:cNvSpPr txBox="1"/>
          <p:nvPr/>
        </p:nvSpPr>
        <p:spPr>
          <a:xfrm>
            <a:off x="2591212" y="390392"/>
            <a:ext cx="62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" pitchFamily="2" charset="0"/>
              </a:rPr>
              <a:t>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847CB8-5B58-3349-B0E0-B6ED47E40144}"/>
              </a:ext>
            </a:extLst>
          </p:cNvPr>
          <p:cNvCxnSpPr>
            <a:cxnSpLocks/>
          </p:cNvCxnSpPr>
          <p:nvPr/>
        </p:nvCxnSpPr>
        <p:spPr>
          <a:xfrm>
            <a:off x="6460332" y="208085"/>
            <a:ext cx="0" cy="65008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C993E0-B30E-6D49-886B-3BDEDD163DAD}"/>
              </a:ext>
            </a:extLst>
          </p:cNvPr>
          <p:cNvSpPr txBox="1"/>
          <p:nvPr/>
        </p:nvSpPr>
        <p:spPr>
          <a:xfrm>
            <a:off x="5934029" y="2726181"/>
            <a:ext cx="62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14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shiva.shahrokhi@gmail.com</cp:lastModifiedBy>
  <cp:revision>14</cp:revision>
  <cp:lastPrinted>2018-04-17T19:51:53Z</cp:lastPrinted>
  <dcterms:created xsi:type="dcterms:W3CDTF">2017-02-08T23:30:24Z</dcterms:created>
  <dcterms:modified xsi:type="dcterms:W3CDTF">2018-04-24T13:52:14Z</dcterms:modified>
</cp:coreProperties>
</file>