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7"/>
  </p:normalViewPr>
  <p:slideViewPr>
    <p:cSldViewPr snapToGrid="0" snapToObjects="1">
      <p:cViewPr>
        <p:scale>
          <a:sx n="185" d="100"/>
          <a:sy n="185" d="100"/>
        </p:scale>
        <p:origin x="1128" y="-1144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8"/>
            <a:ext cx="6606540" cy="1372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0"/>
            <a:ext cx="1748790" cy="546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0"/>
            <a:ext cx="5116830" cy="5461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2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3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432772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2029883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54848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8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5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IMG_235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973" y="2975686"/>
            <a:ext cx="4418179" cy="1336679"/>
          </a:xfrm>
          <a:prstGeom prst="rect">
            <a:avLst/>
          </a:prstGeom>
        </p:spPr>
      </p:pic>
      <p:cxnSp>
        <p:nvCxnSpPr>
          <p:cNvPr id="457" name="Straight Arrow Connector 456"/>
          <p:cNvCxnSpPr/>
          <p:nvPr/>
        </p:nvCxnSpPr>
        <p:spPr>
          <a:xfrm>
            <a:off x="1763233" y="268050"/>
            <a:ext cx="887432" cy="54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>
            <a:off x="54398" y="42393"/>
            <a:ext cx="1609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Vision System</a:t>
            </a:r>
          </a:p>
        </p:txBody>
      </p:sp>
      <p:grpSp>
        <p:nvGrpSpPr>
          <p:cNvPr id="459" name="Group 458"/>
          <p:cNvGrpSpPr/>
          <p:nvPr/>
        </p:nvGrpSpPr>
        <p:grpSpPr>
          <a:xfrm>
            <a:off x="5415154" y="1323730"/>
            <a:ext cx="2266729" cy="3012228"/>
            <a:chOff x="5234764" y="2542349"/>
            <a:chExt cx="2266729" cy="3012228"/>
          </a:xfrm>
        </p:grpSpPr>
        <p:sp>
          <p:nvSpPr>
            <p:cNvPr id="460" name="TextBox 459"/>
            <p:cNvSpPr txBox="1"/>
            <p:nvPr/>
          </p:nvSpPr>
          <p:spPr>
            <a:xfrm>
              <a:off x="6101544" y="5185245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3 cm</a:t>
              </a:r>
            </a:p>
          </p:txBody>
        </p:sp>
        <p:pic>
          <p:nvPicPr>
            <p:cNvPr id="461" name="Picture 460" descr="Kilobot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4764" y="2542349"/>
              <a:ext cx="2266729" cy="2902785"/>
            </a:xfrm>
            <a:prstGeom prst="rect">
              <a:avLst/>
            </a:prstGeom>
          </p:spPr>
        </p:pic>
        <p:cxnSp>
          <p:nvCxnSpPr>
            <p:cNvPr id="462" name="Straight Arrow Connector 461"/>
            <p:cNvCxnSpPr/>
            <p:nvPr/>
          </p:nvCxnSpPr>
          <p:spPr>
            <a:xfrm flipV="1">
              <a:off x="5520846" y="5212289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Cube 462"/>
          <p:cNvSpPr/>
          <p:nvPr/>
        </p:nvSpPr>
        <p:spPr>
          <a:xfrm>
            <a:off x="2668931" y="0"/>
            <a:ext cx="562155" cy="59094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Trapezoid 463"/>
          <p:cNvSpPr/>
          <p:nvPr/>
        </p:nvSpPr>
        <p:spPr>
          <a:xfrm>
            <a:off x="2768039" y="590942"/>
            <a:ext cx="354066" cy="209158"/>
          </a:xfrm>
          <a:prstGeom prst="trapezoid">
            <a:avLst>
              <a:gd name="adj" fmla="val 462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rapezoid 464"/>
          <p:cNvSpPr/>
          <p:nvPr/>
        </p:nvSpPr>
        <p:spPr>
          <a:xfrm rot="3582198">
            <a:off x="3473888" y="1328314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Trapezoid 465"/>
          <p:cNvSpPr/>
          <p:nvPr/>
        </p:nvSpPr>
        <p:spPr>
          <a:xfrm rot="19375798">
            <a:off x="4662684" y="1610773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Trapezoid 466"/>
          <p:cNvSpPr/>
          <p:nvPr/>
        </p:nvSpPr>
        <p:spPr>
          <a:xfrm rot="287208">
            <a:off x="3992649" y="1582982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rapezoid 467"/>
          <p:cNvSpPr/>
          <p:nvPr/>
        </p:nvSpPr>
        <p:spPr>
          <a:xfrm>
            <a:off x="2498523" y="884330"/>
            <a:ext cx="784455" cy="10135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Cube 468"/>
          <p:cNvSpPr/>
          <p:nvPr/>
        </p:nvSpPr>
        <p:spPr>
          <a:xfrm>
            <a:off x="2498523" y="985688"/>
            <a:ext cx="784455" cy="42345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Straight Arrow Connector 469"/>
          <p:cNvCxnSpPr>
            <a:cxnSpLocks/>
          </p:cNvCxnSpPr>
          <p:nvPr/>
        </p:nvCxnSpPr>
        <p:spPr>
          <a:xfrm flipH="1">
            <a:off x="428060" y="907418"/>
            <a:ext cx="170006" cy="6061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-20679" y="476498"/>
            <a:ext cx="203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50W LED Lights</a:t>
            </a:r>
          </a:p>
        </p:txBody>
      </p:sp>
      <p:sp>
        <p:nvSpPr>
          <p:cNvPr id="472" name="TextBox 471"/>
          <p:cNvSpPr txBox="1"/>
          <p:nvPr/>
        </p:nvSpPr>
        <p:spPr>
          <a:xfrm>
            <a:off x="4240547" y="165444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/>
                <a:cs typeface="Times"/>
              </a:rPr>
              <a:t>30W LED Lights</a:t>
            </a:r>
          </a:p>
        </p:txBody>
      </p:sp>
      <p:cxnSp>
        <p:nvCxnSpPr>
          <p:cNvPr id="473" name="Straight Arrow Connector 472"/>
          <p:cNvCxnSpPr>
            <a:cxnSpLocks/>
            <a:stCxn id="472" idx="2"/>
          </p:cNvCxnSpPr>
          <p:nvPr/>
        </p:nvCxnSpPr>
        <p:spPr>
          <a:xfrm flipH="1">
            <a:off x="4977609" y="534776"/>
            <a:ext cx="169494" cy="1133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Cube 473"/>
          <p:cNvSpPr/>
          <p:nvPr/>
        </p:nvSpPr>
        <p:spPr>
          <a:xfrm rot="565866">
            <a:off x="3930209" y="961465"/>
            <a:ext cx="856791" cy="52689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Cube 474"/>
          <p:cNvSpPr/>
          <p:nvPr/>
        </p:nvSpPr>
        <p:spPr>
          <a:xfrm rot="20555765" flipH="1">
            <a:off x="829342" y="1117877"/>
            <a:ext cx="869499" cy="484568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/>
          <p:cNvCxnSpPr>
            <a:cxnSpLocks/>
          </p:cNvCxnSpPr>
          <p:nvPr/>
        </p:nvCxnSpPr>
        <p:spPr>
          <a:xfrm flipH="1">
            <a:off x="4472804" y="494532"/>
            <a:ext cx="208013" cy="344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Cube 476"/>
          <p:cNvSpPr/>
          <p:nvPr/>
        </p:nvSpPr>
        <p:spPr>
          <a:xfrm>
            <a:off x="267907" y="1899485"/>
            <a:ext cx="478411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Trapezoid 477"/>
          <p:cNvSpPr/>
          <p:nvPr/>
        </p:nvSpPr>
        <p:spPr>
          <a:xfrm>
            <a:off x="267907" y="1601325"/>
            <a:ext cx="478411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/>
          <p:cNvCxnSpPr>
            <a:cxnSpLocks/>
          </p:cNvCxnSpPr>
          <p:nvPr/>
        </p:nvCxnSpPr>
        <p:spPr>
          <a:xfrm>
            <a:off x="1898014" y="718688"/>
            <a:ext cx="457796" cy="116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Cube 479"/>
          <p:cNvSpPr/>
          <p:nvPr/>
        </p:nvSpPr>
        <p:spPr>
          <a:xfrm>
            <a:off x="5354454" y="1600488"/>
            <a:ext cx="435959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Trapezoid 480"/>
          <p:cNvSpPr/>
          <p:nvPr/>
        </p:nvSpPr>
        <p:spPr>
          <a:xfrm>
            <a:off x="5354454" y="1302328"/>
            <a:ext cx="435959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 rot="20555765" flipH="1" flipV="1">
            <a:off x="4302151" y="1943475"/>
            <a:ext cx="869499" cy="545001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 rot="565866" flipV="1">
            <a:off x="831031" y="2071417"/>
            <a:ext cx="856791" cy="5678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4" name="Group 483"/>
          <p:cNvGrpSpPr/>
          <p:nvPr/>
        </p:nvGrpSpPr>
        <p:grpSpPr>
          <a:xfrm>
            <a:off x="456855" y="800100"/>
            <a:ext cx="4719178" cy="2723531"/>
            <a:chOff x="408739" y="1964132"/>
            <a:chExt cx="4719178" cy="2723531"/>
          </a:xfrm>
        </p:grpSpPr>
        <p:cxnSp>
          <p:nvCxnSpPr>
            <p:cNvPr id="486" name="Straight Arrow Connector 485"/>
            <p:cNvCxnSpPr>
              <a:cxnSpLocks/>
            </p:cNvCxnSpPr>
            <p:nvPr/>
          </p:nvCxnSpPr>
          <p:spPr>
            <a:xfrm flipV="1">
              <a:off x="408739" y="4042218"/>
              <a:ext cx="2246154" cy="64544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1255994" y="3956367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1.5 m</a:t>
              </a:r>
            </a:p>
          </p:txBody>
        </p:sp>
        <p:cxnSp>
          <p:nvCxnSpPr>
            <p:cNvPr id="488" name="Straight Arrow Connector 487"/>
            <p:cNvCxnSpPr>
              <a:cxnSpLocks/>
            </p:cNvCxnSpPr>
            <p:nvPr/>
          </p:nvCxnSpPr>
          <p:spPr>
            <a:xfrm>
              <a:off x="2654893" y="4043262"/>
              <a:ext cx="2075534" cy="964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2236159" y="2832992"/>
              <a:ext cx="1728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1.5 m</a:t>
              </a: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607642" y="3771701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1.2 m</a:t>
              </a:r>
            </a:p>
          </p:txBody>
        </p:sp>
        <p:cxnSp>
          <p:nvCxnSpPr>
            <p:cNvPr id="491" name="Straight Arrow Connector 490"/>
            <p:cNvCxnSpPr>
              <a:cxnSpLocks/>
              <a:endCxn id="464" idx="2"/>
            </p:cNvCxnSpPr>
            <p:nvPr/>
          </p:nvCxnSpPr>
          <p:spPr>
            <a:xfrm flipH="1" flipV="1">
              <a:off x="2896956" y="1964132"/>
              <a:ext cx="6455" cy="253401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3430830" y="3251383"/>
            <a:ext cx="1958352" cy="894052"/>
            <a:chOff x="3382714" y="4415415"/>
            <a:chExt cx="1958352" cy="894052"/>
          </a:xfrm>
        </p:grpSpPr>
        <p:sp>
          <p:nvSpPr>
            <p:cNvPr id="493" name="TextBox 492"/>
            <p:cNvSpPr txBox="1"/>
            <p:nvPr/>
          </p:nvSpPr>
          <p:spPr>
            <a:xfrm>
              <a:off x="4479202" y="4940135"/>
              <a:ext cx="86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"/>
                  <a:cs typeface="Times"/>
                </a:rPr>
                <a:t>Robots</a:t>
              </a:r>
            </a:p>
          </p:txBody>
        </p:sp>
        <p:cxnSp>
          <p:nvCxnSpPr>
            <p:cNvPr id="494" name="Straight Arrow Connector 493"/>
            <p:cNvCxnSpPr>
              <a:cxnSpLocks/>
            </p:cNvCxnSpPr>
            <p:nvPr/>
          </p:nvCxnSpPr>
          <p:spPr>
            <a:xfrm flipV="1">
              <a:off x="3382714" y="4415415"/>
              <a:ext cx="525772" cy="1955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/>
            <p:nvPr/>
          </p:nvCxnSpPr>
          <p:spPr>
            <a:xfrm flipH="1" flipV="1">
              <a:off x="4319646" y="4548875"/>
              <a:ext cx="456616" cy="4104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8" name="Straight Arrow Connector 497"/>
          <p:cNvCxnSpPr>
            <a:cxnSpLocks/>
          </p:cNvCxnSpPr>
          <p:nvPr/>
        </p:nvCxnSpPr>
        <p:spPr>
          <a:xfrm flipV="1">
            <a:off x="1182673" y="3764346"/>
            <a:ext cx="603614" cy="399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-440258" y="4021307"/>
            <a:ext cx="20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Workspace</a:t>
            </a:r>
          </a:p>
        </p:txBody>
      </p:sp>
      <p:sp>
        <p:nvSpPr>
          <p:cNvPr id="500" name="Cube 499"/>
          <p:cNvSpPr/>
          <p:nvPr/>
        </p:nvSpPr>
        <p:spPr>
          <a:xfrm>
            <a:off x="2498523" y="2144523"/>
            <a:ext cx="952312" cy="52105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rapezoid 500"/>
          <p:cNvSpPr/>
          <p:nvPr/>
        </p:nvSpPr>
        <p:spPr>
          <a:xfrm flipV="1">
            <a:off x="2498523" y="2668050"/>
            <a:ext cx="952312" cy="12706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3"/>
          <p:cNvSpPr>
            <a:spLocks noChangeArrowheads="1"/>
          </p:cNvSpPr>
          <p:nvPr/>
        </p:nvSpPr>
        <p:spPr bwMode="auto">
          <a:xfrm>
            <a:off x="5448340" y="1657383"/>
            <a:ext cx="2261567" cy="23033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03" name="Oval 25"/>
          <p:cNvSpPr>
            <a:spLocks noChangeArrowheads="1"/>
          </p:cNvSpPr>
          <p:nvPr/>
        </p:nvSpPr>
        <p:spPr bwMode="auto">
          <a:xfrm flipV="1">
            <a:off x="4557241" y="3092869"/>
            <a:ext cx="77657" cy="809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504" name="Straight Connector 5"/>
          <p:cNvCxnSpPr>
            <a:cxnSpLocks noChangeShapeType="1"/>
            <a:endCxn id="503" idx="4"/>
          </p:cNvCxnSpPr>
          <p:nvPr/>
        </p:nvCxnSpPr>
        <p:spPr bwMode="auto">
          <a:xfrm flipH="1">
            <a:off x="4596070" y="1932257"/>
            <a:ext cx="1239580" cy="1160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5" name="Straight Connector 28"/>
          <p:cNvCxnSpPr>
            <a:cxnSpLocks noChangeShapeType="1"/>
          </p:cNvCxnSpPr>
          <p:nvPr/>
        </p:nvCxnSpPr>
        <p:spPr bwMode="auto">
          <a:xfrm>
            <a:off x="4596070" y="3181792"/>
            <a:ext cx="1515805" cy="6752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6" name="TextBox 505"/>
          <p:cNvSpPr txBox="1"/>
          <p:nvPr/>
        </p:nvSpPr>
        <p:spPr>
          <a:xfrm>
            <a:off x="907976" y="3371368"/>
            <a:ext cx="340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/>
                <a:cs typeface="Times"/>
              </a:rPr>
              <a:t>Large aspect ratio rectangle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1974" y="967678"/>
            <a:ext cx="6409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25665" y="2144523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SW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27286" y="2017740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4483" y="1837897"/>
            <a:ext cx="825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NW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59619" y="1108045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58862" y="998932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00850" y="1882947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cs typeface="Times"/>
              </a:rPr>
              <a:t>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19818" y="1547068"/>
            <a:ext cx="692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/>
                <a:cs typeface="Times"/>
              </a:rPr>
              <a:t>SE</a:t>
            </a:r>
          </a:p>
        </p:txBody>
      </p:sp>
      <p:pic>
        <p:nvPicPr>
          <p:cNvPr id="59" name="Picture 58" descr="KilobotAngle90.pdf">
            <a:extLst>
              <a:ext uri="{FF2B5EF4-FFF2-40B4-BE49-F238E27FC236}">
                <a16:creationId xmlns:a16="http://schemas.microsoft.com/office/drawing/2014/main" id="{5D892C0E-88A3-3842-B7FD-CC96741D90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267" y="4466222"/>
            <a:ext cx="2763660" cy="194664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22AAAC-EE97-A447-81D1-4DBAD829D820}"/>
              </a:ext>
            </a:extLst>
          </p:cNvPr>
          <p:cNvCxnSpPr/>
          <p:nvPr/>
        </p:nvCxnSpPr>
        <p:spPr>
          <a:xfrm flipH="1" flipV="1">
            <a:off x="1183252" y="5224513"/>
            <a:ext cx="544286" cy="671286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8B05CE-706D-DD49-8A92-DE8DB3D048EA}"/>
              </a:ext>
            </a:extLst>
          </p:cNvPr>
          <p:cNvCxnSpPr/>
          <p:nvPr/>
        </p:nvCxnSpPr>
        <p:spPr>
          <a:xfrm flipH="1">
            <a:off x="1183254" y="4707442"/>
            <a:ext cx="544285" cy="535214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10E861-7C69-6E43-8A33-1707B528FD14}"/>
              </a:ext>
            </a:extLst>
          </p:cNvPr>
          <p:cNvCxnSpPr/>
          <p:nvPr/>
        </p:nvCxnSpPr>
        <p:spPr>
          <a:xfrm flipV="1">
            <a:off x="1727538" y="4707443"/>
            <a:ext cx="0" cy="118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756C08D0-BD47-4742-96F7-1BD8B4201302}"/>
              </a:ext>
            </a:extLst>
          </p:cNvPr>
          <p:cNvSpPr/>
          <p:nvPr/>
        </p:nvSpPr>
        <p:spPr>
          <a:xfrm>
            <a:off x="1430902" y="5514798"/>
            <a:ext cx="593272" cy="616858"/>
          </a:xfrm>
          <a:prstGeom prst="arc">
            <a:avLst>
              <a:gd name="adj1" fmla="val 13149288"/>
              <a:gd name="adj2" fmla="val 16170489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7F343C-27B5-0B4B-8D9A-C63DB739C149}"/>
              </a:ext>
            </a:extLst>
          </p:cNvPr>
          <p:cNvSpPr txBox="1"/>
          <p:nvPr/>
        </p:nvSpPr>
        <p:spPr>
          <a:xfrm>
            <a:off x="24832" y="5969444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α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 ~ 43°</a:t>
            </a:r>
          </a:p>
        </p:txBody>
      </p:sp>
      <p:pic>
        <p:nvPicPr>
          <p:cNvPr id="65" name="Picture 64" descr="Kilobot45.png">
            <a:extLst>
              <a:ext uri="{FF2B5EF4-FFF2-40B4-BE49-F238E27FC236}">
                <a16:creationId xmlns:a16="http://schemas.microsoft.com/office/drawing/2014/main" id="{6F0E757B-5DA3-D641-B3CF-6F1C7730B0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5154" y="4466221"/>
            <a:ext cx="2401500" cy="1950068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C2174D-8A42-FE44-8B7B-777AED8CC1A2}"/>
              </a:ext>
            </a:extLst>
          </p:cNvPr>
          <p:cNvCxnSpPr/>
          <p:nvPr/>
        </p:nvCxnSpPr>
        <p:spPr>
          <a:xfrm flipH="1" flipV="1">
            <a:off x="6272730" y="5459401"/>
            <a:ext cx="336781" cy="173194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DC75591-3ED5-CE4E-886A-05843E4AC731}"/>
              </a:ext>
            </a:extLst>
          </p:cNvPr>
          <p:cNvCxnSpPr/>
          <p:nvPr/>
        </p:nvCxnSpPr>
        <p:spPr>
          <a:xfrm flipV="1">
            <a:off x="6263107" y="4776248"/>
            <a:ext cx="1193166" cy="654289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587EB9-327A-4447-B803-1BB18837DB66}"/>
              </a:ext>
            </a:extLst>
          </p:cNvPr>
          <p:cNvCxnSpPr/>
          <p:nvPr/>
        </p:nvCxnSpPr>
        <p:spPr>
          <a:xfrm flipV="1">
            <a:off x="6609510" y="5247720"/>
            <a:ext cx="0" cy="384876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1E4E9D8B-6976-BF4C-9790-E403843DC41E}"/>
              </a:ext>
            </a:extLst>
          </p:cNvPr>
          <p:cNvSpPr/>
          <p:nvPr/>
        </p:nvSpPr>
        <p:spPr>
          <a:xfrm>
            <a:off x="6455554" y="5440157"/>
            <a:ext cx="307914" cy="259790"/>
          </a:xfrm>
          <a:prstGeom prst="arc">
            <a:avLst>
              <a:gd name="adj1" fmla="val 11084816"/>
              <a:gd name="adj2" fmla="val 16337449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BABEA3-4F63-6242-8E4C-0CEE833EF17A}"/>
              </a:ext>
            </a:extLst>
          </p:cNvPr>
          <p:cNvSpPr txBox="1"/>
          <p:nvPr/>
        </p:nvSpPr>
        <p:spPr>
          <a:xfrm>
            <a:off x="5415120" y="5977197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α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ar-IQ" sz="2400" dirty="0">
                <a:latin typeface="Times"/>
                <a:cs typeface="Times"/>
              </a:rPr>
              <a:t>‍</a:t>
            </a:r>
            <a:r>
              <a:rPr lang="en-US" sz="2400" dirty="0">
                <a:latin typeface="Times"/>
                <a:cs typeface="Times"/>
              </a:rPr>
              <a:t>~ 62°</a:t>
            </a:r>
          </a:p>
        </p:txBody>
      </p:sp>
      <p:pic>
        <p:nvPicPr>
          <p:cNvPr id="71" name="Picture 70" descr="KilobotAngle22.png">
            <a:extLst>
              <a:ext uri="{FF2B5EF4-FFF2-40B4-BE49-F238E27FC236}">
                <a16:creationId xmlns:a16="http://schemas.microsoft.com/office/drawing/2014/main" id="{C6E8DB01-84C1-E643-8E2D-A0BA5893415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0065" y="4466221"/>
            <a:ext cx="2508400" cy="1950068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438723-D669-F946-8063-709284C9B320}"/>
              </a:ext>
            </a:extLst>
          </p:cNvPr>
          <p:cNvCxnSpPr/>
          <p:nvPr/>
        </p:nvCxnSpPr>
        <p:spPr>
          <a:xfrm flipH="1" flipV="1">
            <a:off x="3834791" y="5360130"/>
            <a:ext cx="485609" cy="653588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F906351-BDEA-6947-91D8-89C078256C15}"/>
              </a:ext>
            </a:extLst>
          </p:cNvPr>
          <p:cNvCxnSpPr/>
          <p:nvPr/>
        </p:nvCxnSpPr>
        <p:spPr>
          <a:xfrm flipV="1">
            <a:off x="4320399" y="5248086"/>
            <a:ext cx="0" cy="765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11E5C95-8929-7F4D-8B61-7534CE83CD60}"/>
              </a:ext>
            </a:extLst>
          </p:cNvPr>
          <p:cNvCxnSpPr/>
          <p:nvPr/>
        </p:nvCxnSpPr>
        <p:spPr>
          <a:xfrm flipV="1">
            <a:off x="3834791" y="5070686"/>
            <a:ext cx="1101959" cy="289445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0B4D4E96-CFBE-8543-A773-6578AC3C85BE}"/>
              </a:ext>
            </a:extLst>
          </p:cNvPr>
          <p:cNvSpPr/>
          <p:nvPr/>
        </p:nvSpPr>
        <p:spPr>
          <a:xfrm>
            <a:off x="4049580" y="5808304"/>
            <a:ext cx="438916" cy="326794"/>
          </a:xfrm>
          <a:prstGeom prst="arc">
            <a:avLst>
              <a:gd name="adj1" fmla="val 14647779"/>
              <a:gd name="adj2" fmla="val 17183554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921153-C83A-6B44-8394-AEE28D336E9E}"/>
              </a:ext>
            </a:extLst>
          </p:cNvPr>
          <p:cNvSpPr txBox="1"/>
          <p:nvPr/>
        </p:nvSpPr>
        <p:spPr>
          <a:xfrm>
            <a:off x="2914329" y="5982196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α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 ~ 42°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058106-A6FA-094A-80A8-17E3DC8ACD63}"/>
              </a:ext>
            </a:extLst>
          </p:cNvPr>
          <p:cNvSpPr txBox="1"/>
          <p:nvPr/>
        </p:nvSpPr>
        <p:spPr>
          <a:xfrm>
            <a:off x="2914329" y="4410866"/>
            <a:ext cx="168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𝜃 = 22.5°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3EE801-E7A7-C449-87C7-87F239ACE68C}"/>
              </a:ext>
            </a:extLst>
          </p:cNvPr>
          <p:cNvSpPr txBox="1"/>
          <p:nvPr/>
        </p:nvSpPr>
        <p:spPr>
          <a:xfrm>
            <a:off x="87930" y="5588348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𝜃 = 0°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6804DE-2DE9-FF49-89BB-EB65FAEC3155}"/>
              </a:ext>
            </a:extLst>
          </p:cNvPr>
          <p:cNvSpPr txBox="1"/>
          <p:nvPr/>
        </p:nvSpPr>
        <p:spPr>
          <a:xfrm>
            <a:off x="5373851" y="4410866"/>
            <a:ext cx="168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𝜃 = 45°</a:t>
            </a:r>
          </a:p>
        </p:txBody>
      </p:sp>
    </p:spTree>
    <p:extLst>
      <p:ext uri="{BB962C8B-B14F-4D97-AF65-F5344CB8AC3E}">
        <p14:creationId xmlns:p14="http://schemas.microsoft.com/office/powerpoint/2010/main" val="168293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9538</TotalTime>
  <Words>55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Becker, Aaron T</cp:lastModifiedBy>
  <cp:revision>22</cp:revision>
  <dcterms:created xsi:type="dcterms:W3CDTF">2015-09-16T05:21:44Z</dcterms:created>
  <dcterms:modified xsi:type="dcterms:W3CDTF">2018-09-13T12:03:04Z</dcterms:modified>
</cp:coreProperties>
</file>