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28016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63"/>
    <p:restoredTop sz="94674"/>
  </p:normalViewPr>
  <p:slideViewPr>
    <p:cSldViewPr snapToGrid="0" snapToObjects="1">
      <p:cViewPr varScale="1">
        <p:scale>
          <a:sx n="92" d="100"/>
          <a:sy n="92" d="100"/>
        </p:scale>
        <p:origin x="184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122363"/>
            <a:ext cx="9601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3602038"/>
            <a:ext cx="96012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98793-6D4C-E343-B515-791BB472C93A}" type="datetimeFigureOut">
              <a:rPr lang="en-US" smtClean="0"/>
              <a:t>5/7/18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567D3-2BB5-2E4E-851F-35C4AD943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895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98793-6D4C-E343-B515-791BB472C93A}" type="datetimeFigureOut">
              <a:rPr lang="en-US" smtClean="0"/>
              <a:t>5/7/18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567D3-2BB5-2E4E-851F-35C4AD943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22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5" y="365125"/>
            <a:ext cx="276034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0" y="365125"/>
            <a:ext cx="812101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98793-6D4C-E343-B515-791BB472C93A}" type="datetimeFigureOut">
              <a:rPr lang="en-US" smtClean="0"/>
              <a:t>5/7/18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567D3-2BB5-2E4E-851F-35C4AD943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21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98793-6D4C-E343-B515-791BB472C93A}" type="datetimeFigureOut">
              <a:rPr lang="en-US" smtClean="0"/>
              <a:t>5/7/18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567D3-2BB5-2E4E-851F-35C4AD943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89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1709739"/>
            <a:ext cx="1104138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4589464"/>
            <a:ext cx="1104138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98793-6D4C-E343-B515-791BB472C93A}" type="datetimeFigureOut">
              <a:rPr lang="en-US" smtClean="0"/>
              <a:t>5/7/18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567D3-2BB5-2E4E-851F-35C4AD943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69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1825625"/>
            <a:ext cx="544068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1825625"/>
            <a:ext cx="544068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98793-6D4C-E343-B515-791BB472C93A}" type="datetimeFigureOut">
              <a:rPr lang="en-US" smtClean="0"/>
              <a:t>5/7/18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567D3-2BB5-2E4E-851F-35C4AD943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39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365126"/>
            <a:ext cx="1104138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8" y="1681163"/>
            <a:ext cx="54156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8" y="2505075"/>
            <a:ext cx="541567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0" y="1681163"/>
            <a:ext cx="544234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0" y="2505075"/>
            <a:ext cx="544234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98793-6D4C-E343-B515-791BB472C93A}" type="datetimeFigureOut">
              <a:rPr lang="en-US" smtClean="0"/>
              <a:t>5/7/18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567D3-2BB5-2E4E-851F-35C4AD943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79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98793-6D4C-E343-B515-791BB472C93A}" type="datetimeFigureOut">
              <a:rPr lang="en-US" smtClean="0"/>
              <a:t>5/7/18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567D3-2BB5-2E4E-851F-35C4AD943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191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98793-6D4C-E343-B515-791BB472C93A}" type="datetimeFigureOut">
              <a:rPr lang="en-US" smtClean="0"/>
              <a:t>5/7/18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567D3-2BB5-2E4E-851F-35C4AD943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302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457200"/>
            <a:ext cx="41288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987426"/>
            <a:ext cx="648081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057400"/>
            <a:ext cx="412884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98793-6D4C-E343-B515-791BB472C93A}" type="datetimeFigureOut">
              <a:rPr lang="en-US" smtClean="0"/>
              <a:t>5/7/18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567D3-2BB5-2E4E-851F-35C4AD943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45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457200"/>
            <a:ext cx="41288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987426"/>
            <a:ext cx="648081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057400"/>
            <a:ext cx="412884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98793-6D4C-E343-B515-791BB472C93A}" type="datetimeFigureOut">
              <a:rPr lang="en-US" smtClean="0"/>
              <a:t>5/7/18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567D3-2BB5-2E4E-851F-35C4AD943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77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365126"/>
            <a:ext cx="110413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1825625"/>
            <a:ext cx="110413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6356351"/>
            <a:ext cx="28803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98793-6D4C-E343-B515-791BB472C93A}" type="datetimeFigureOut">
              <a:rPr lang="en-US" smtClean="0"/>
              <a:t>5/7/18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6356351"/>
            <a:ext cx="43205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6356351"/>
            <a:ext cx="28803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567D3-2BB5-2E4E-851F-35C4AD943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68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an 19">
            <a:extLst>
              <a:ext uri="{FF2B5EF4-FFF2-40B4-BE49-F238E27FC236}">
                <a16:creationId xmlns:a16="http://schemas.microsoft.com/office/drawing/2014/main" id="{723F9FF7-0187-464D-817E-09BE17768C13}"/>
              </a:ext>
            </a:extLst>
          </p:cNvPr>
          <p:cNvSpPr/>
          <p:nvPr/>
        </p:nvSpPr>
        <p:spPr>
          <a:xfrm>
            <a:off x="408561" y="282103"/>
            <a:ext cx="5515583" cy="6449438"/>
          </a:xfrm>
          <a:prstGeom prst="can">
            <a:avLst>
              <a:gd name="adj" fmla="val 29929"/>
            </a:avLst>
          </a:prstGeom>
          <a:solidFill>
            <a:srgbClr val="C00000">
              <a:alpha val="28000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3DC0F17-9429-5B47-97AC-7D9E83D4FC0B}"/>
              </a:ext>
            </a:extLst>
          </p:cNvPr>
          <p:cNvSpPr/>
          <p:nvPr/>
        </p:nvSpPr>
        <p:spPr>
          <a:xfrm>
            <a:off x="410619" y="1989697"/>
            <a:ext cx="5515583" cy="1692876"/>
          </a:xfrm>
          <a:prstGeom prst="ellipse">
            <a:avLst/>
          </a:prstGeom>
          <a:solidFill>
            <a:srgbClr val="0070C0">
              <a:alpha val="42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A04F194-3E4F-974B-A12D-3929FABA696C}"/>
              </a:ext>
            </a:extLst>
          </p:cNvPr>
          <p:cNvSpPr/>
          <p:nvPr/>
        </p:nvSpPr>
        <p:spPr>
          <a:xfrm>
            <a:off x="421947" y="3719644"/>
            <a:ext cx="5515583" cy="1692876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06E6B3A-21FA-1546-8764-EBC322D2ABD1}"/>
              </a:ext>
            </a:extLst>
          </p:cNvPr>
          <p:cNvSpPr/>
          <p:nvPr/>
        </p:nvSpPr>
        <p:spPr>
          <a:xfrm>
            <a:off x="4845160" y="4491941"/>
            <a:ext cx="148281" cy="14828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30A6958-B5BE-6F43-870C-6043C208C8A5}"/>
              </a:ext>
            </a:extLst>
          </p:cNvPr>
          <p:cNvSpPr/>
          <p:nvPr/>
        </p:nvSpPr>
        <p:spPr>
          <a:xfrm>
            <a:off x="1723023" y="2326482"/>
            <a:ext cx="148281" cy="14828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0F64ED0-8E35-B64C-A1DF-43CE037CF9C2}"/>
              </a:ext>
            </a:extLst>
          </p:cNvPr>
          <p:cNvCxnSpPr>
            <a:endCxn id="26" idx="6"/>
          </p:cNvCxnSpPr>
          <p:nvPr/>
        </p:nvCxnSpPr>
        <p:spPr>
          <a:xfrm>
            <a:off x="4993441" y="4566082"/>
            <a:ext cx="944089" cy="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CEC5151-DEB3-D940-BFDF-E5BC70AD9350}"/>
              </a:ext>
            </a:extLst>
          </p:cNvPr>
          <p:cNvCxnSpPr/>
          <p:nvPr/>
        </p:nvCxnSpPr>
        <p:spPr>
          <a:xfrm>
            <a:off x="1871304" y="2398560"/>
            <a:ext cx="944089" cy="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768928A-5B61-7842-A155-CAB0F29EDB4E}"/>
              </a:ext>
            </a:extLst>
          </p:cNvPr>
          <p:cNvCxnSpPr/>
          <p:nvPr/>
        </p:nvCxnSpPr>
        <p:spPr>
          <a:xfrm flipH="1" flipV="1">
            <a:off x="4701458" y="4298185"/>
            <a:ext cx="177113" cy="213212"/>
          </a:xfrm>
          <a:prstGeom prst="straightConnector1">
            <a:avLst/>
          </a:prstGeom>
          <a:ln w="349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95635C-6CDC-C548-97CB-0F25AFCF47C1}"/>
              </a:ext>
            </a:extLst>
          </p:cNvPr>
          <p:cNvCxnSpPr/>
          <p:nvPr/>
        </p:nvCxnSpPr>
        <p:spPr>
          <a:xfrm>
            <a:off x="3208422" y="0"/>
            <a:ext cx="0" cy="5980936"/>
          </a:xfrm>
          <a:prstGeom prst="line">
            <a:avLst/>
          </a:prstGeom>
          <a:ln w="31750">
            <a:solidFill>
              <a:schemeClr val="tx1"/>
            </a:solidFill>
            <a:prstDash val="dash"/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86A8D80-7DBA-3345-A1C6-80E0A5EB7CC5}"/>
              </a:ext>
            </a:extLst>
          </p:cNvPr>
          <p:cNvSpPr txBox="1"/>
          <p:nvPr/>
        </p:nvSpPr>
        <p:spPr>
          <a:xfrm>
            <a:off x="3298727" y="-112900"/>
            <a:ext cx="263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" charset="0"/>
                <a:ea typeface="Times" charset="0"/>
                <a:cs typeface="Times" charset="0"/>
              </a:rPr>
              <a:t>z</a:t>
            </a:r>
            <a:endParaRPr lang="en-US" sz="2400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1E82BF9-DB05-9B42-BDA6-5CCA8FFE6711}"/>
              </a:ext>
            </a:extLst>
          </p:cNvPr>
          <p:cNvCxnSpPr/>
          <p:nvPr/>
        </p:nvCxnSpPr>
        <p:spPr>
          <a:xfrm flipH="1">
            <a:off x="3208423" y="5956222"/>
            <a:ext cx="3192377" cy="0"/>
          </a:xfrm>
          <a:prstGeom prst="line">
            <a:avLst/>
          </a:prstGeom>
          <a:ln w="31750">
            <a:solidFill>
              <a:schemeClr val="tx1"/>
            </a:solidFill>
            <a:prstDash val="dash"/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7E4FC1A-13A4-F446-9F3D-99B6DE1159AB}"/>
              </a:ext>
            </a:extLst>
          </p:cNvPr>
          <p:cNvCxnSpPr/>
          <p:nvPr/>
        </p:nvCxnSpPr>
        <p:spPr>
          <a:xfrm flipH="1">
            <a:off x="2661209" y="5968579"/>
            <a:ext cx="547215" cy="889421"/>
          </a:xfrm>
          <a:prstGeom prst="line">
            <a:avLst/>
          </a:prstGeom>
          <a:ln w="31750">
            <a:solidFill>
              <a:schemeClr val="tx1"/>
            </a:solidFill>
            <a:prstDash val="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7C90C60-13B0-254F-9168-39609D9C6B4D}"/>
              </a:ext>
            </a:extLst>
          </p:cNvPr>
          <p:cNvSpPr txBox="1"/>
          <p:nvPr/>
        </p:nvSpPr>
        <p:spPr>
          <a:xfrm>
            <a:off x="2515916" y="6240773"/>
            <a:ext cx="263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" charset="0"/>
                <a:ea typeface="Times" charset="0"/>
                <a:cs typeface="Times" charset="0"/>
              </a:rPr>
              <a:t>x</a:t>
            </a:r>
            <a:endParaRPr lang="en-US" sz="2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F867A9A-4919-3549-8B8E-D014ADE18FAD}"/>
              </a:ext>
            </a:extLst>
          </p:cNvPr>
          <p:cNvSpPr txBox="1"/>
          <p:nvPr/>
        </p:nvSpPr>
        <p:spPr>
          <a:xfrm>
            <a:off x="4516473" y="5513933"/>
            <a:ext cx="263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" charset="0"/>
                <a:ea typeface="Times" charset="0"/>
                <a:cs typeface="Times" charset="0"/>
              </a:rPr>
              <a:t>y</a:t>
            </a:r>
            <a:endParaRPr lang="en-US" sz="2400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89CEB28-0480-4143-B0F3-428817ACDD58}"/>
              </a:ext>
            </a:extLst>
          </p:cNvPr>
          <p:cNvCxnSpPr/>
          <p:nvPr/>
        </p:nvCxnSpPr>
        <p:spPr>
          <a:xfrm flipH="1" flipV="1">
            <a:off x="1571685" y="2128649"/>
            <a:ext cx="177113" cy="213212"/>
          </a:xfrm>
          <a:prstGeom prst="straightConnector1">
            <a:avLst/>
          </a:prstGeom>
          <a:ln w="349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83CE6ABA-EAE4-7D4D-A91F-01E496802DE0}"/>
              </a:ext>
            </a:extLst>
          </p:cNvPr>
          <p:cNvSpPr/>
          <p:nvPr/>
        </p:nvSpPr>
        <p:spPr>
          <a:xfrm flipV="1">
            <a:off x="3151763" y="1029545"/>
            <a:ext cx="102379" cy="9281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42EA4C6-14A6-A243-A6CC-0A8E1C97C983}"/>
              </a:ext>
            </a:extLst>
          </p:cNvPr>
          <p:cNvSpPr/>
          <p:nvPr/>
        </p:nvSpPr>
        <p:spPr>
          <a:xfrm flipV="1">
            <a:off x="3148515" y="2777286"/>
            <a:ext cx="102379" cy="9281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79F55CF-A782-334B-9BFC-151AFF55205C}"/>
              </a:ext>
            </a:extLst>
          </p:cNvPr>
          <p:cNvSpPr/>
          <p:nvPr/>
        </p:nvSpPr>
        <p:spPr>
          <a:xfrm flipV="1">
            <a:off x="3158247" y="4508814"/>
            <a:ext cx="102379" cy="9281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an 37">
            <a:extLst>
              <a:ext uri="{FF2B5EF4-FFF2-40B4-BE49-F238E27FC236}">
                <a16:creationId xmlns:a16="http://schemas.microsoft.com/office/drawing/2014/main" id="{ACF87312-7CC5-214D-A4DC-4DE0252D59AC}"/>
              </a:ext>
            </a:extLst>
          </p:cNvPr>
          <p:cNvSpPr/>
          <p:nvPr/>
        </p:nvSpPr>
        <p:spPr>
          <a:xfrm>
            <a:off x="6673508" y="282103"/>
            <a:ext cx="5515583" cy="6449438"/>
          </a:xfrm>
          <a:prstGeom prst="can">
            <a:avLst>
              <a:gd name="adj" fmla="val 29929"/>
            </a:avLst>
          </a:prstGeom>
          <a:solidFill>
            <a:srgbClr val="C00000">
              <a:alpha val="28000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9312FBD-4557-8B43-9FEF-04495611F2ED}"/>
              </a:ext>
            </a:extLst>
          </p:cNvPr>
          <p:cNvSpPr/>
          <p:nvPr/>
        </p:nvSpPr>
        <p:spPr>
          <a:xfrm>
            <a:off x="6675566" y="1989697"/>
            <a:ext cx="5515583" cy="1692876"/>
          </a:xfrm>
          <a:prstGeom prst="ellipse">
            <a:avLst/>
          </a:prstGeom>
          <a:solidFill>
            <a:srgbClr val="0070C0">
              <a:alpha val="42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011A6D1-ACAF-1E46-9991-1885F2EF75CE}"/>
              </a:ext>
            </a:extLst>
          </p:cNvPr>
          <p:cNvSpPr/>
          <p:nvPr/>
        </p:nvSpPr>
        <p:spPr>
          <a:xfrm>
            <a:off x="6686894" y="3719644"/>
            <a:ext cx="5515583" cy="1692876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E4AB4B9-B37E-1343-A9AA-782D3ED922E4}"/>
              </a:ext>
            </a:extLst>
          </p:cNvPr>
          <p:cNvSpPr/>
          <p:nvPr/>
        </p:nvSpPr>
        <p:spPr>
          <a:xfrm>
            <a:off x="7788276" y="2128649"/>
            <a:ext cx="148281" cy="14828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96731DB-C4DD-ED43-AC99-B2AA2260EE41}"/>
              </a:ext>
            </a:extLst>
          </p:cNvPr>
          <p:cNvCxnSpPr/>
          <p:nvPr/>
        </p:nvCxnSpPr>
        <p:spPr>
          <a:xfrm>
            <a:off x="9473369" y="0"/>
            <a:ext cx="0" cy="5980936"/>
          </a:xfrm>
          <a:prstGeom prst="line">
            <a:avLst/>
          </a:prstGeom>
          <a:ln w="31750">
            <a:solidFill>
              <a:schemeClr val="tx1"/>
            </a:solidFill>
            <a:prstDash val="dash"/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D9B4F3E-F1A4-A840-B32C-1F030FF7422C}"/>
              </a:ext>
            </a:extLst>
          </p:cNvPr>
          <p:cNvSpPr txBox="1"/>
          <p:nvPr/>
        </p:nvSpPr>
        <p:spPr>
          <a:xfrm>
            <a:off x="9563674" y="-122839"/>
            <a:ext cx="263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" charset="0"/>
                <a:ea typeface="Times" charset="0"/>
                <a:cs typeface="Times" charset="0"/>
              </a:rPr>
              <a:t>z</a:t>
            </a:r>
            <a:endParaRPr lang="en-US" sz="2400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125E406-12C4-C54F-A4C9-3DAA178793B8}"/>
              </a:ext>
            </a:extLst>
          </p:cNvPr>
          <p:cNvCxnSpPr/>
          <p:nvPr/>
        </p:nvCxnSpPr>
        <p:spPr>
          <a:xfrm flipH="1">
            <a:off x="9473370" y="5956222"/>
            <a:ext cx="3192377" cy="0"/>
          </a:xfrm>
          <a:prstGeom prst="line">
            <a:avLst/>
          </a:prstGeom>
          <a:ln w="31750">
            <a:solidFill>
              <a:schemeClr val="tx1"/>
            </a:solidFill>
            <a:prstDash val="dash"/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163DEC2-43E7-C642-926D-7A63458FDED9}"/>
              </a:ext>
            </a:extLst>
          </p:cNvPr>
          <p:cNvCxnSpPr/>
          <p:nvPr/>
        </p:nvCxnSpPr>
        <p:spPr>
          <a:xfrm flipH="1">
            <a:off x="8926156" y="5968579"/>
            <a:ext cx="547215" cy="889421"/>
          </a:xfrm>
          <a:prstGeom prst="line">
            <a:avLst/>
          </a:prstGeom>
          <a:ln w="31750">
            <a:solidFill>
              <a:schemeClr val="tx1"/>
            </a:solidFill>
            <a:prstDash val="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FC7E4A8-CDF9-5544-BE47-B1625558ACAE}"/>
              </a:ext>
            </a:extLst>
          </p:cNvPr>
          <p:cNvSpPr txBox="1"/>
          <p:nvPr/>
        </p:nvSpPr>
        <p:spPr>
          <a:xfrm>
            <a:off x="8780863" y="6240773"/>
            <a:ext cx="263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" charset="0"/>
                <a:ea typeface="Times" charset="0"/>
                <a:cs typeface="Times" charset="0"/>
              </a:rPr>
              <a:t>x</a:t>
            </a:r>
            <a:endParaRPr lang="en-US" sz="2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A28DD78-1CE5-AE40-8C9C-2985AF22BEDD}"/>
              </a:ext>
            </a:extLst>
          </p:cNvPr>
          <p:cNvSpPr txBox="1"/>
          <p:nvPr/>
        </p:nvSpPr>
        <p:spPr>
          <a:xfrm>
            <a:off x="10781420" y="5513933"/>
            <a:ext cx="263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" charset="0"/>
                <a:ea typeface="Times" charset="0"/>
                <a:cs typeface="Times" charset="0"/>
              </a:rPr>
              <a:t>y</a:t>
            </a:r>
            <a:endParaRPr lang="en-US" sz="2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60A5B63-2D5C-7243-ACED-EBBC7153A8EA}"/>
              </a:ext>
            </a:extLst>
          </p:cNvPr>
          <p:cNvSpPr/>
          <p:nvPr/>
        </p:nvSpPr>
        <p:spPr>
          <a:xfrm flipV="1">
            <a:off x="9416710" y="1029545"/>
            <a:ext cx="102379" cy="9281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61463785-3274-D64E-8DC2-356723CABBC8}"/>
              </a:ext>
            </a:extLst>
          </p:cNvPr>
          <p:cNvSpPr/>
          <p:nvPr/>
        </p:nvSpPr>
        <p:spPr>
          <a:xfrm rot="10144252">
            <a:off x="6697923" y="1190235"/>
            <a:ext cx="5724346" cy="4695271"/>
          </a:xfrm>
          <a:prstGeom prst="parallelogram">
            <a:avLst>
              <a:gd name="adj" fmla="val 19096"/>
            </a:avLst>
          </a:prstGeom>
          <a:solidFill>
            <a:srgbClr val="C00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1F5327E-DC55-2F46-B5F5-505C992402CB}"/>
              </a:ext>
            </a:extLst>
          </p:cNvPr>
          <p:cNvSpPr/>
          <p:nvPr/>
        </p:nvSpPr>
        <p:spPr>
          <a:xfrm flipV="1">
            <a:off x="9413462" y="2777286"/>
            <a:ext cx="102379" cy="9281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92DFEF0-2626-B84E-B9DE-6C6F063E0269}"/>
              </a:ext>
            </a:extLst>
          </p:cNvPr>
          <p:cNvSpPr/>
          <p:nvPr/>
        </p:nvSpPr>
        <p:spPr>
          <a:xfrm flipV="1">
            <a:off x="9423194" y="4508814"/>
            <a:ext cx="102379" cy="9281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hord 2">
            <a:extLst>
              <a:ext uri="{FF2B5EF4-FFF2-40B4-BE49-F238E27FC236}">
                <a16:creationId xmlns:a16="http://schemas.microsoft.com/office/drawing/2014/main" id="{0C679852-B744-134A-A4EE-302CEF332FC7}"/>
              </a:ext>
            </a:extLst>
          </p:cNvPr>
          <p:cNvSpPr/>
          <p:nvPr/>
        </p:nvSpPr>
        <p:spPr>
          <a:xfrm>
            <a:off x="6686894" y="3740426"/>
            <a:ext cx="5522979" cy="1667830"/>
          </a:xfrm>
          <a:prstGeom prst="chord">
            <a:avLst>
              <a:gd name="adj1" fmla="val 10057561"/>
              <a:gd name="adj2" fmla="val 21036275"/>
            </a:avLst>
          </a:prstGeom>
          <a:solidFill>
            <a:srgbClr val="C00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Chord 57">
            <a:extLst>
              <a:ext uri="{FF2B5EF4-FFF2-40B4-BE49-F238E27FC236}">
                <a16:creationId xmlns:a16="http://schemas.microsoft.com/office/drawing/2014/main" id="{6E262CA0-ACAF-6A46-AC66-4D369706E3F6}"/>
              </a:ext>
            </a:extLst>
          </p:cNvPr>
          <p:cNvSpPr/>
          <p:nvPr/>
        </p:nvSpPr>
        <p:spPr>
          <a:xfrm>
            <a:off x="6686894" y="274234"/>
            <a:ext cx="5522979" cy="1667830"/>
          </a:xfrm>
          <a:prstGeom prst="chord">
            <a:avLst>
              <a:gd name="adj1" fmla="val 10057561"/>
              <a:gd name="adj2" fmla="val 21036275"/>
            </a:avLst>
          </a:prstGeom>
          <a:solidFill>
            <a:srgbClr val="C00000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740680E-3CC7-924F-9C5A-6DAFB725BEC2}"/>
              </a:ext>
            </a:extLst>
          </p:cNvPr>
          <p:cNvCxnSpPr/>
          <p:nvPr/>
        </p:nvCxnSpPr>
        <p:spPr>
          <a:xfrm flipV="1">
            <a:off x="7218218" y="4156364"/>
            <a:ext cx="4668982" cy="9144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43E2BC4-97C5-5D44-AE93-F2B061408A47}"/>
              </a:ext>
            </a:extLst>
          </p:cNvPr>
          <p:cNvCxnSpPr/>
          <p:nvPr/>
        </p:nvCxnSpPr>
        <p:spPr>
          <a:xfrm flipV="1">
            <a:off x="7261262" y="5472775"/>
            <a:ext cx="4668982" cy="9144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19366BA-D1F8-0D4C-B244-FD2F08FC41F4}"/>
              </a:ext>
            </a:extLst>
          </p:cNvPr>
          <p:cNvCxnSpPr/>
          <p:nvPr/>
        </p:nvCxnSpPr>
        <p:spPr>
          <a:xfrm flipV="1">
            <a:off x="7218218" y="2425511"/>
            <a:ext cx="4668982" cy="9144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9595C91F-7CA5-3441-B827-A4D9EF32A14D}"/>
              </a:ext>
            </a:extLst>
          </p:cNvPr>
          <p:cNvSpPr/>
          <p:nvPr/>
        </p:nvSpPr>
        <p:spPr>
          <a:xfrm>
            <a:off x="10921277" y="4256510"/>
            <a:ext cx="148281" cy="14828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hord 67">
            <a:extLst>
              <a:ext uri="{FF2B5EF4-FFF2-40B4-BE49-F238E27FC236}">
                <a16:creationId xmlns:a16="http://schemas.microsoft.com/office/drawing/2014/main" id="{7D601AE3-E5DC-D443-BA81-4B8413F358E3}"/>
              </a:ext>
            </a:extLst>
          </p:cNvPr>
          <p:cNvSpPr/>
          <p:nvPr/>
        </p:nvSpPr>
        <p:spPr>
          <a:xfrm>
            <a:off x="6686425" y="5071738"/>
            <a:ext cx="5522979" cy="1667830"/>
          </a:xfrm>
          <a:prstGeom prst="chord">
            <a:avLst>
              <a:gd name="adj1" fmla="val 10057561"/>
              <a:gd name="adj2" fmla="val 21036275"/>
            </a:avLst>
          </a:prstGeom>
          <a:solidFill>
            <a:srgbClr val="C00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FF6101D-0535-F54B-9BF6-2A5722C58972}"/>
              </a:ext>
            </a:extLst>
          </p:cNvPr>
          <p:cNvCxnSpPr/>
          <p:nvPr/>
        </p:nvCxnSpPr>
        <p:spPr>
          <a:xfrm flipH="1" flipV="1">
            <a:off x="11034227" y="4388412"/>
            <a:ext cx="177113" cy="213212"/>
          </a:xfrm>
          <a:prstGeom prst="straightConnector1">
            <a:avLst/>
          </a:prstGeom>
          <a:ln w="349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16600B8-CDA0-1F4F-A4B9-AA66AA3DE946}"/>
              </a:ext>
            </a:extLst>
          </p:cNvPr>
          <p:cNvCxnSpPr>
            <a:cxnSpLocks/>
          </p:cNvCxnSpPr>
          <p:nvPr/>
        </p:nvCxnSpPr>
        <p:spPr>
          <a:xfrm flipH="1" flipV="1">
            <a:off x="7893153" y="2253382"/>
            <a:ext cx="177113" cy="213212"/>
          </a:xfrm>
          <a:prstGeom prst="straightConnector1">
            <a:avLst/>
          </a:prstGeom>
          <a:ln w="349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own Arrow 3">
            <a:extLst>
              <a:ext uri="{FF2B5EF4-FFF2-40B4-BE49-F238E27FC236}">
                <a16:creationId xmlns:a16="http://schemas.microsoft.com/office/drawing/2014/main" id="{5FEB3181-2040-7E4F-97BB-D4E91C9D058D}"/>
              </a:ext>
            </a:extLst>
          </p:cNvPr>
          <p:cNvSpPr/>
          <p:nvPr/>
        </p:nvSpPr>
        <p:spPr>
          <a:xfrm>
            <a:off x="8031499" y="6110239"/>
            <a:ext cx="351981" cy="566418"/>
          </a:xfrm>
          <a:prstGeom prst="downArrow">
            <a:avLst/>
          </a:prstGeom>
          <a:solidFill>
            <a:schemeClr val="tx2">
              <a:lumMod val="75000"/>
              <a:alpha val="6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Down Arrow 51">
            <a:extLst>
              <a:ext uri="{FF2B5EF4-FFF2-40B4-BE49-F238E27FC236}">
                <a16:creationId xmlns:a16="http://schemas.microsoft.com/office/drawing/2014/main" id="{6E6AE7CC-028C-514A-94BA-24979A1FE4E4}"/>
              </a:ext>
            </a:extLst>
          </p:cNvPr>
          <p:cNvSpPr/>
          <p:nvPr/>
        </p:nvSpPr>
        <p:spPr>
          <a:xfrm rot="10800000">
            <a:off x="8031499" y="798174"/>
            <a:ext cx="351981" cy="566418"/>
          </a:xfrm>
          <a:prstGeom prst="downArrow">
            <a:avLst/>
          </a:prstGeom>
          <a:solidFill>
            <a:schemeClr val="tx2">
              <a:lumMod val="75000"/>
              <a:alpha val="6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1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7309</TotalTime>
  <Words>6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shiva.shahrokhi@gmail.com</dc:creator>
  <cp:lastModifiedBy>shiva.shahrokhi@gmail.com</cp:lastModifiedBy>
  <cp:revision>16</cp:revision>
  <cp:lastPrinted>2018-05-02T03:47:45Z</cp:lastPrinted>
  <dcterms:created xsi:type="dcterms:W3CDTF">2018-01-04T09:49:10Z</dcterms:created>
  <dcterms:modified xsi:type="dcterms:W3CDTF">2018-05-07T19:16:18Z</dcterms:modified>
</cp:coreProperties>
</file>