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83" d="100"/>
          <a:sy n="283" d="100"/>
        </p:scale>
        <p:origin x="1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3" Type="http://schemas.openxmlformats.org/officeDocument/2006/relationships/image" Target="../media/image12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2" Type="http://schemas.openxmlformats.org/officeDocument/2006/relationships/image" Target="../media/image11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11" Type="http://schemas.openxmlformats.org/officeDocument/2006/relationships/image" Target="../media/image10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0" Type="http://schemas.openxmlformats.org/officeDocument/2006/relationships/image" Target="../media/image9.(null)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50B81FA-D714-254C-BFB2-EBA53B1D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2" y="11045743"/>
            <a:ext cx="1045087" cy="1045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20E0EEA-984F-5B42-9C69-4DFCD16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71" y="10661994"/>
            <a:ext cx="2108406" cy="21127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131" y="6469816"/>
            <a:ext cx="2098086" cy="18305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0432" y="8496152"/>
            <a:ext cx="2068506" cy="205927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948552-5F45-0F46-B35F-A6CD5E8B7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796" y="2734291"/>
            <a:ext cx="1051328" cy="107924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734BFC-AE35-0943-9D36-34327A3C1C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2068" y="2179093"/>
            <a:ext cx="2149933" cy="216436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9184" y="0"/>
            <a:ext cx="1769580" cy="201348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E94A1-D1D6-8041-9440-8D21E9EC627E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14502" y="11568287"/>
            <a:ext cx="1030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13</cp:revision>
  <cp:lastPrinted>2018-04-24T15:07:34Z</cp:lastPrinted>
  <dcterms:created xsi:type="dcterms:W3CDTF">2018-01-04T02:45:34Z</dcterms:created>
  <dcterms:modified xsi:type="dcterms:W3CDTF">2018-05-07T19:32:41Z</dcterms:modified>
</cp:coreProperties>
</file>