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1576" y="-744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3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4.emf"/><Relationship Id="rId15" Type="http://schemas.openxmlformats.org/officeDocument/2006/relationships/oleObject" Target="../embeddings/oleObject5.bin"/><Relationship Id="rId16" Type="http://schemas.openxmlformats.org/officeDocument/2006/relationships/oleObject" Target="../embeddings/oleObject6.bin"/><Relationship Id="rId17" Type="http://schemas.openxmlformats.org/officeDocument/2006/relationships/image" Target="../media/image9.emf"/><Relationship Id="rId18" Type="http://schemas.openxmlformats.org/officeDocument/2006/relationships/image" Target="../media/image10.emf"/><Relationship Id="rId19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emf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950" y="84678"/>
            <a:ext cx="5142857" cy="514285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65893" y="-139298"/>
            <a:ext cx="5107448" cy="5107448"/>
          </a:xfrm>
          <a:prstGeom prst="rect">
            <a:avLst/>
          </a:prstGeom>
        </p:spPr>
      </p:pic>
      <p:cxnSp>
        <p:nvCxnSpPr>
          <p:cNvPr id="110" name="Straight Connector 109"/>
          <p:cNvCxnSpPr/>
          <p:nvPr/>
        </p:nvCxnSpPr>
        <p:spPr>
          <a:xfrm>
            <a:off x="4033303" y="1112592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499230" y="1931742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312424" y="2941873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527420" y="3688575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65420" y="4450575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2708122">
            <a:off x="4381275" y="3308635"/>
            <a:ext cx="3000364" cy="365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4828238" y="2672358"/>
            <a:ext cx="749423" cy="731249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80101" y="2459134"/>
            <a:ext cx="218524" cy="213224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256136" y="2885582"/>
            <a:ext cx="1559091" cy="1521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3658760" y="2972167"/>
            <a:ext cx="2269067" cy="2242456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2811792">
            <a:off x="4958043" y="2135436"/>
            <a:ext cx="92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=1/8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2811792">
            <a:off x="5095040" y="3860583"/>
            <a:ext cx="7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=1/2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 rot="2811792">
            <a:off x="4300912" y="4683431"/>
            <a:ext cx="92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 rot="2811792">
            <a:off x="3820708" y="5145461"/>
            <a:ext cx="92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=3/2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984694" y="2126775"/>
            <a:ext cx="90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4" name="Circular Arrow 123"/>
          <p:cNvSpPr/>
          <p:nvPr/>
        </p:nvSpPr>
        <p:spPr>
          <a:xfrm rot="8316779" flipH="1">
            <a:off x="1978256" y="1585304"/>
            <a:ext cx="1397845" cy="1589615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8647894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652889" y="2486090"/>
            <a:ext cx="12337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403594" y="74492"/>
            <a:ext cx="3064481" cy="3011757"/>
            <a:chOff x="6721074" y="74492"/>
            <a:chExt cx="3064481" cy="3011757"/>
          </a:xfrm>
        </p:grpSpPr>
        <p:pic>
          <p:nvPicPr>
            <p:cNvPr id="127" name="Picture 126" descr="CircleSmash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03180">
              <a:off x="6729932" y="65634"/>
              <a:ext cx="3011757" cy="3029473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616732">
              <a:off x="9221607" y="35927"/>
              <a:ext cx="506466" cy="621431"/>
            </a:xfrm>
            <a:prstGeom prst="rect">
              <a:avLst/>
            </a:prstGeom>
          </p:spPr>
        </p:pic>
        <p:cxnSp>
          <p:nvCxnSpPr>
            <p:cNvPr id="133" name="Straight Arrow Connector 132"/>
            <p:cNvCxnSpPr/>
            <p:nvPr/>
          </p:nvCxnSpPr>
          <p:spPr>
            <a:xfrm flipV="1">
              <a:off x="7687733" y="1444907"/>
              <a:ext cx="694267" cy="681868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18859671">
              <a:off x="6854118" y="1515094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42880" y="1931742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435762"/>
              </p:ext>
            </p:extLst>
          </p:nvPr>
        </p:nvGraphicFramePr>
        <p:xfrm>
          <a:off x="11381740" y="3548063"/>
          <a:ext cx="549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7" imgW="228600" imgH="228600" progId="Equation.3">
                  <p:embed/>
                </p:oleObj>
              </mc:Choice>
              <mc:Fallback>
                <p:oleObj name="Equation" r:id="rId7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81740" y="3548063"/>
                        <a:ext cx="5492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91201"/>
              </p:ext>
            </p:extLst>
          </p:nvPr>
        </p:nvGraphicFramePr>
        <p:xfrm>
          <a:off x="11409363" y="84138"/>
          <a:ext cx="581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9" imgW="241300" imgH="228600" progId="Equation.3">
                  <p:embed/>
                </p:oleObj>
              </mc:Choice>
              <mc:Fallback>
                <p:oleObj name="Equation" r:id="rId9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09363" y="84138"/>
                        <a:ext cx="58102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770444"/>
              </p:ext>
            </p:extLst>
          </p:nvPr>
        </p:nvGraphicFramePr>
        <p:xfrm>
          <a:off x="6481320" y="2819267"/>
          <a:ext cx="488060" cy="57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1" imgW="203200" imgH="241300" progId="Equation.3">
                  <p:embed/>
                </p:oleObj>
              </mc:Choice>
              <mc:Fallback>
                <p:oleObj name="Equation" r:id="rId11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81320" y="2819267"/>
                        <a:ext cx="488060" cy="579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85809"/>
              </p:ext>
            </p:extLst>
          </p:nvPr>
        </p:nvGraphicFramePr>
        <p:xfrm>
          <a:off x="15190620" y="899073"/>
          <a:ext cx="3063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3" imgW="127000" imgH="177800" progId="Equation.3">
                  <p:embed/>
                </p:oleObj>
              </mc:Choice>
              <mc:Fallback>
                <p:oleObj name="Equation" r:id="rId13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190620" y="899073"/>
                        <a:ext cx="306387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824445"/>
              </p:ext>
            </p:extLst>
          </p:nvPr>
        </p:nvGraphicFramePr>
        <p:xfrm>
          <a:off x="15190620" y="3658877"/>
          <a:ext cx="3063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5" imgW="127000" imgH="177800" progId="Equation.3">
                  <p:embed/>
                </p:oleObj>
              </mc:Choice>
              <mc:Fallback>
                <p:oleObj name="Equation" r:id="rId15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190620" y="3658877"/>
                        <a:ext cx="306387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60427"/>
              </p:ext>
            </p:extLst>
          </p:nvPr>
        </p:nvGraphicFramePr>
        <p:xfrm>
          <a:off x="10189686" y="4787586"/>
          <a:ext cx="3063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6" imgW="127000" imgH="177800" progId="Equation.3">
                  <p:embed/>
                </p:oleObj>
              </mc:Choice>
              <mc:Fallback>
                <p:oleObj name="Equation" r:id="rId16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89686" y="4787586"/>
                        <a:ext cx="306387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54000" y="84678"/>
            <a:ext cx="4572000" cy="275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72800" y="2870067"/>
            <a:ext cx="4572000" cy="266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88890" y="2777060"/>
            <a:ext cx="4572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21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11</cp:revision>
  <dcterms:created xsi:type="dcterms:W3CDTF">2016-01-25T19:45:09Z</dcterms:created>
  <dcterms:modified xsi:type="dcterms:W3CDTF">2016-09-02T18:27:55Z</dcterms:modified>
</cp:coreProperties>
</file>