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544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752" y="-88"/>
      </p:cViewPr>
      <p:guideLst>
        <p:guide orient="horz" pos="172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2510-F2A4-2B41-A5F2-A9A15E718FE3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28750" y="685800"/>
            <a:ext cx="9715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63FFB-B947-4344-A5B9-B4FDF185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5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63FFB-B947-4344-A5B9-B4FDF1857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04342"/>
            <a:ext cx="1321308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3108960"/>
            <a:ext cx="1088136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219711"/>
            <a:ext cx="349758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219711"/>
            <a:ext cx="1023366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3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3" y="3525521"/>
            <a:ext cx="1321308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3" y="2325371"/>
            <a:ext cx="1321308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28091"/>
            <a:ext cx="6868320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1739901"/>
            <a:ext cx="6868320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7" y="1228091"/>
            <a:ext cx="687101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7" y="1739901"/>
            <a:ext cx="687101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218440"/>
            <a:ext cx="511413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218441"/>
            <a:ext cx="8689975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148081"/>
            <a:ext cx="511413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3840481"/>
            <a:ext cx="932688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490220"/>
            <a:ext cx="932688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4293871"/>
            <a:ext cx="932688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219710"/>
            <a:ext cx="139903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80161"/>
            <a:ext cx="13990320" cy="362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5085081"/>
            <a:ext cx="49225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20" Type="http://schemas.openxmlformats.org/officeDocument/2006/relationships/image" Target="../media/image4.emf"/><Relationship Id="rId21" Type="http://schemas.openxmlformats.org/officeDocument/2006/relationships/oleObject" Target="../embeddings/oleObject5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6.bin"/><Relationship Id="rId24" Type="http://schemas.openxmlformats.org/officeDocument/2006/relationships/oleObject" Target="../embeddings/oleObject7.bin"/><Relationship Id="rId25" Type="http://schemas.openxmlformats.org/officeDocument/2006/relationships/oleObject" Target="../embeddings/oleObject8.bin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oleObject" Target="../embeddings/oleObject1.bin"/><Relationship Id="rId14" Type="http://schemas.openxmlformats.org/officeDocument/2006/relationships/image" Target="../media/image1.emf"/><Relationship Id="rId15" Type="http://schemas.openxmlformats.org/officeDocument/2006/relationships/oleObject" Target="../embeddings/oleObject2.bin"/><Relationship Id="rId16" Type="http://schemas.openxmlformats.org/officeDocument/2006/relationships/image" Target="../media/image2.emf"/><Relationship Id="rId17" Type="http://schemas.openxmlformats.org/officeDocument/2006/relationships/oleObject" Target="../embeddings/oleObject3.bin"/><Relationship Id="rId18" Type="http://schemas.openxmlformats.org/officeDocument/2006/relationships/image" Target="../media/image3.emf"/><Relationship Id="rId19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532" y="13409"/>
            <a:ext cx="4572000" cy="279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805" y="49038"/>
            <a:ext cx="4572000" cy="261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37" y="2769696"/>
            <a:ext cx="4572000" cy="2781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2537" y="2832100"/>
            <a:ext cx="4493964" cy="2654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26749" y="527617"/>
            <a:ext cx="4350561" cy="435056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4741" y="-3918760"/>
            <a:ext cx="4347757" cy="2693194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2081507" y="2336475"/>
            <a:ext cx="901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β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4" name="Circular Arrow 123"/>
          <p:cNvSpPr/>
          <p:nvPr/>
        </p:nvSpPr>
        <p:spPr>
          <a:xfrm rot="4728370" flipH="1">
            <a:off x="1456326" y="2140779"/>
            <a:ext cx="1149449" cy="1176757"/>
          </a:xfrm>
          <a:prstGeom prst="circularArrow">
            <a:avLst>
              <a:gd name="adj1" fmla="val 4666"/>
              <a:gd name="adj2" fmla="val 893644"/>
              <a:gd name="adj3" fmla="val 20535443"/>
              <a:gd name="adj4" fmla="val 15674191"/>
              <a:gd name="adj5" fmla="val 5581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081507" y="2705807"/>
            <a:ext cx="123376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710520" y="2910788"/>
            <a:ext cx="742976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=3/4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862920" y="3247854"/>
            <a:ext cx="513608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1/2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976831" y="3617186"/>
            <a:ext cx="476665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1/4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330346" y="3769586"/>
            <a:ext cx="476665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1/8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807011" y="3954252"/>
            <a:ext cx="670170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1/16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3856486" y="189904"/>
            <a:ext cx="2697859" cy="2919107"/>
            <a:chOff x="3723884" y="2797338"/>
            <a:chExt cx="2697859" cy="2919107"/>
          </a:xfrm>
        </p:grpSpPr>
        <p:pic>
          <p:nvPicPr>
            <p:cNvPr id="136" name="Picture 135" descr="SquareSmash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884" y="2797338"/>
              <a:ext cx="2697859" cy="2689062"/>
            </a:xfrm>
            <a:prstGeom prst="rect">
              <a:avLst/>
            </a:prstGeom>
          </p:spPr>
        </p:pic>
        <p:cxnSp>
          <p:nvCxnSpPr>
            <p:cNvPr id="133" name="Straight Arrow Connector 132"/>
            <p:cNvCxnSpPr/>
            <p:nvPr/>
          </p:nvCxnSpPr>
          <p:spPr>
            <a:xfrm flipH="1" flipV="1">
              <a:off x="4744153" y="4165659"/>
              <a:ext cx="717541" cy="775546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 rot="2773836">
              <a:off x="4696014" y="4553253"/>
              <a:ext cx="195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Light direction</a:t>
              </a:r>
              <a:endParaRPr lang="en-US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266146" y="3233041"/>
            <a:ext cx="2219098" cy="2532556"/>
            <a:chOff x="4024624" y="107175"/>
            <a:chExt cx="2219098" cy="2532556"/>
          </a:xfrm>
        </p:grpSpPr>
        <p:pic>
          <p:nvPicPr>
            <p:cNvPr id="135" name="Picture 134" descr="SmallSquare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624" y="107175"/>
              <a:ext cx="2219098" cy="2113278"/>
            </a:xfrm>
            <a:prstGeom prst="rect">
              <a:avLst/>
            </a:prstGeom>
          </p:spPr>
        </p:pic>
        <p:cxnSp>
          <p:nvCxnSpPr>
            <p:cNvPr id="146" name="Straight Arrow Connector 145"/>
            <p:cNvCxnSpPr/>
            <p:nvPr/>
          </p:nvCxnSpPr>
          <p:spPr>
            <a:xfrm rot="576752" flipH="1" flipV="1">
              <a:off x="4814525" y="1088945"/>
              <a:ext cx="717541" cy="775546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 rot="3350588">
              <a:off x="4766386" y="1476539"/>
              <a:ext cx="195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Light direction</a:t>
              </a:r>
              <a:endParaRPr lang="en-US" dirty="0"/>
            </a:p>
          </p:txBody>
        </p:sp>
      </p:grpSp>
      <p:pic>
        <p:nvPicPr>
          <p:cNvPr id="131" name="Picture 1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8275030">
            <a:off x="3521972" y="138647"/>
            <a:ext cx="506466" cy="6214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8808167">
            <a:off x="4061551" y="2822671"/>
            <a:ext cx="506466" cy="621431"/>
          </a:xfrm>
          <a:prstGeom prst="rect">
            <a:avLst/>
          </a:prstGeom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80794"/>
              </p:ext>
            </p:extLst>
          </p:nvPr>
        </p:nvGraphicFramePr>
        <p:xfrm>
          <a:off x="6886304" y="2873051"/>
          <a:ext cx="488060" cy="57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3" imgW="203200" imgH="241300" progId="Equation.3">
                  <p:embed/>
                </p:oleObj>
              </mc:Choice>
              <mc:Fallback>
                <p:oleObj name="Equation" r:id="rId13" imgW="203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86304" y="2873051"/>
                        <a:ext cx="488060" cy="579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614512"/>
              </p:ext>
            </p:extLst>
          </p:nvPr>
        </p:nvGraphicFramePr>
        <p:xfrm>
          <a:off x="11417826" y="3097029"/>
          <a:ext cx="549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5" imgW="228600" imgH="228600" progId="Equation.3">
                  <p:embed/>
                </p:oleObj>
              </mc:Choice>
              <mc:Fallback>
                <p:oleObj name="Equation" r:id="rId15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417826" y="3097029"/>
                        <a:ext cx="54927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31459"/>
              </p:ext>
            </p:extLst>
          </p:nvPr>
        </p:nvGraphicFramePr>
        <p:xfrm>
          <a:off x="11443230" y="-25933"/>
          <a:ext cx="581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7" imgW="241300" imgH="228600" progId="Equation.3">
                  <p:embed/>
                </p:oleObj>
              </mc:Choice>
              <mc:Fallback>
                <p:oleObj name="Equation" r:id="rId17" imgW="241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443230" y="-25933"/>
                        <a:ext cx="58102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504058"/>
              </p:ext>
            </p:extLst>
          </p:nvPr>
        </p:nvGraphicFramePr>
        <p:xfrm>
          <a:off x="7206089" y="49038"/>
          <a:ext cx="3365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9" imgW="139700" imgH="165100" progId="Equation.3">
                  <p:embed/>
                </p:oleObj>
              </mc:Choice>
              <mc:Fallback>
                <p:oleObj name="Equation" r:id="rId19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206089" y="49038"/>
                        <a:ext cx="336550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942228"/>
              </p:ext>
            </p:extLst>
          </p:nvPr>
        </p:nvGraphicFramePr>
        <p:xfrm>
          <a:off x="10626201" y="2153912"/>
          <a:ext cx="368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21" imgW="152400" imgH="152400" progId="Equation.3">
                  <p:embed/>
                </p:oleObj>
              </mc:Choice>
              <mc:Fallback>
                <p:oleObj name="Equation" r:id="rId21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626201" y="2153912"/>
                        <a:ext cx="3683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908124"/>
              </p:ext>
            </p:extLst>
          </p:nvPr>
        </p:nvGraphicFramePr>
        <p:xfrm>
          <a:off x="10594451" y="4878178"/>
          <a:ext cx="368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23" imgW="152400" imgH="152400" progId="Equation.3">
                  <p:embed/>
                </p:oleObj>
              </mc:Choice>
              <mc:Fallback>
                <p:oleObj name="Equation" r:id="rId23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594451" y="4878178"/>
                        <a:ext cx="3683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288980"/>
              </p:ext>
            </p:extLst>
          </p:nvPr>
        </p:nvGraphicFramePr>
        <p:xfrm>
          <a:off x="15062200" y="2151208"/>
          <a:ext cx="368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24" imgW="152400" imgH="152400" progId="Equation.3">
                  <p:embed/>
                </p:oleObj>
              </mc:Choice>
              <mc:Fallback>
                <p:oleObj name="Equation" r:id="rId24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062200" y="2151208"/>
                        <a:ext cx="3683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285718"/>
              </p:ext>
            </p:extLst>
          </p:nvPr>
        </p:nvGraphicFramePr>
        <p:xfrm>
          <a:off x="14992350" y="4862259"/>
          <a:ext cx="368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25" imgW="152400" imgH="152400" progId="Equation.3">
                  <p:embed/>
                </p:oleObj>
              </mc:Choice>
              <mc:Fallback>
                <p:oleObj name="Equation" r:id="rId25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992350" y="4862259"/>
                        <a:ext cx="3683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24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Words>23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15</cp:revision>
  <dcterms:created xsi:type="dcterms:W3CDTF">2016-01-25T19:45:09Z</dcterms:created>
  <dcterms:modified xsi:type="dcterms:W3CDTF">2016-09-02T18:28:52Z</dcterms:modified>
</cp:coreProperties>
</file>