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8105438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1152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80" y="673418"/>
            <a:ext cx="13579079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80" y="2161223"/>
            <a:ext cx="13579079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56704" y="219075"/>
            <a:ext cx="3903985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4749" y="219075"/>
            <a:ext cx="11485637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319" y="1025843"/>
            <a:ext cx="1561594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319" y="2753678"/>
            <a:ext cx="1561594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4749" y="1095375"/>
            <a:ext cx="7694811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65878" y="1095375"/>
            <a:ext cx="7694811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7" y="219075"/>
            <a:ext cx="1561594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108" y="1008698"/>
            <a:ext cx="765944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108" y="1503045"/>
            <a:ext cx="7659448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65878" y="1008698"/>
            <a:ext cx="769716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65878" y="1503045"/>
            <a:ext cx="7697169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8" y="274320"/>
            <a:ext cx="583947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7169" y="592455"/>
            <a:ext cx="916587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108" y="1234440"/>
            <a:ext cx="583947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1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108" y="274320"/>
            <a:ext cx="583947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97169" y="592455"/>
            <a:ext cx="916587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7108" y="1234440"/>
            <a:ext cx="583947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7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4749" y="219075"/>
            <a:ext cx="1561594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4749" y="1095375"/>
            <a:ext cx="1561594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4749" y="3813810"/>
            <a:ext cx="407372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6A49-030C-45A5-8D73-C8F089512261}" type="datetimeFigureOut">
              <a:rPr lang="en-US" smtClean="0"/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97427" y="3813810"/>
            <a:ext cx="611058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86965" y="3813810"/>
            <a:ext cx="407372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FC62-8B0D-4339-B20B-B9DF92E2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0" y="0"/>
            <a:ext cx="18115529" cy="4117400"/>
            <a:chOff x="395784" y="1736870"/>
            <a:chExt cx="10919638" cy="2481877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784" y="1736870"/>
              <a:ext cx="2140027" cy="2130526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8852" y="1736870"/>
              <a:ext cx="2132898" cy="2130526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5992" y="1736870"/>
              <a:ext cx="2132901" cy="2130526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3135" y="1744821"/>
              <a:ext cx="2127307" cy="2122575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90483" y="1744821"/>
              <a:ext cx="2124939" cy="2122575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1003320" y="3818674"/>
              <a:ext cx="932084" cy="389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5 s 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11632" y="3818673"/>
              <a:ext cx="932084" cy="389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45 s  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95358" y="3818668"/>
              <a:ext cx="932084" cy="389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60 s  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23537" y="3829153"/>
              <a:ext cx="932084" cy="389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85 s  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679887" y="3818669"/>
              <a:ext cx="1146132" cy="389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100 s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96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shiva.shahrokhi@gmail.com</cp:lastModifiedBy>
  <cp:revision>4</cp:revision>
  <dcterms:created xsi:type="dcterms:W3CDTF">2016-07-28T21:56:02Z</dcterms:created>
  <dcterms:modified xsi:type="dcterms:W3CDTF">2017-10-03T22:13:40Z</dcterms:modified>
</cp:coreProperties>
</file>