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72" y="-224"/>
      </p:cViewPr>
      <p:guideLst>
        <p:guide orient="horz" pos="230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272458"/>
            <a:ext cx="544068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145280"/>
            <a:ext cx="44805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72632"/>
            <a:ext cx="1440180" cy="5826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72632"/>
            <a:ext cx="4213860" cy="5826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8" y="4700694"/>
            <a:ext cx="54406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8" y="3100497"/>
            <a:ext cx="544068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593432"/>
            <a:ext cx="2827020" cy="4505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593432"/>
            <a:ext cx="2827020" cy="4505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2" y="1637455"/>
            <a:ext cx="2828131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2" y="2319868"/>
            <a:ext cx="2828131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637455"/>
            <a:ext cx="282924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319868"/>
            <a:ext cx="2829243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91254"/>
            <a:ext cx="2105819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91258"/>
            <a:ext cx="3578225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530778"/>
            <a:ext cx="2105819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120644"/>
            <a:ext cx="384048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53627"/>
            <a:ext cx="38404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725164"/>
            <a:ext cx="384048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06881"/>
            <a:ext cx="57607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11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166C-2A5C-4A05-AE69-597178BFE27B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780111"/>
            <a:ext cx="2026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11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13329"/>
          <a:stretch/>
        </p:blipFill>
        <p:spPr bwMode="auto">
          <a:xfrm rot="5400000">
            <a:off x="-945826" y="656968"/>
            <a:ext cx="832433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4242803" y="7039730"/>
            <a:ext cx="628898" cy="136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5600" y="1109974"/>
            <a:ext cx="1526061" cy="2512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979443" y="3977951"/>
            <a:ext cx="354557" cy="147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12119" y="6131110"/>
            <a:ext cx="1021881" cy="593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73037" y="5291550"/>
            <a:ext cx="716617" cy="1028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08691" y="3622702"/>
            <a:ext cx="1839309" cy="528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2043172"/>
            <a:ext cx="1777852" cy="2107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48092" y="4711909"/>
            <a:ext cx="1191238" cy="2143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0357" y="390235"/>
            <a:ext cx="1181157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Goal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7072" y="1396841"/>
            <a:ext cx="2151328" cy="646331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Object Centroid / Repulsive Point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1" y="740642"/>
            <a:ext cx="2006452" cy="369332"/>
          </a:xfrm>
          <a:prstGeom prst="rect">
            <a:avLst/>
          </a:prstGeom>
          <a:solidFill>
            <a:srgbClr val="F8F8F8">
              <a:alpha val="49804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/>
                <a:cs typeface="Arial"/>
              </a:rPr>
              <a:t>Robot Mean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0" y="5449946"/>
            <a:ext cx="2029615" cy="646331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95% Confidence Ellipse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641" y="3073858"/>
            <a:ext cx="1119163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Object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8133" y="6855064"/>
            <a:ext cx="1813111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Attractive Point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0061" y="6724687"/>
            <a:ext cx="1250000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Robots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802" y="6427898"/>
            <a:ext cx="1793198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Force Vectors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712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Shiva</cp:lastModifiedBy>
  <cp:revision>7</cp:revision>
  <dcterms:created xsi:type="dcterms:W3CDTF">2016-08-04T17:55:50Z</dcterms:created>
  <dcterms:modified xsi:type="dcterms:W3CDTF">2016-08-18T16:10:52Z</dcterms:modified>
</cp:coreProperties>
</file>