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2648" y="-104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F5D7-8D6F-3847-B651-B564636DAE5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83E7-931C-4243-AB12-562DBA74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F5D7-8D6F-3847-B651-B564636DAE5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83E7-931C-4243-AB12-562DBA74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1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39"/>
            <a:ext cx="15430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39"/>
            <a:ext cx="4514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F5D7-8D6F-3847-B651-B564636DAE5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83E7-931C-4243-AB12-562DBA74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0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F5D7-8D6F-3847-B651-B564636DAE5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83E7-931C-4243-AB12-562DBA74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F5D7-8D6F-3847-B651-B564636DAE5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83E7-931C-4243-AB12-562DBA74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9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1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1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F5D7-8D6F-3847-B651-B564636DAE5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83E7-931C-4243-AB12-562DBA74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1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F5D7-8D6F-3847-B651-B564636DAE5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83E7-931C-4243-AB12-562DBA74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7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F5D7-8D6F-3847-B651-B564636DAE5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83E7-931C-4243-AB12-562DBA74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7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F5D7-8D6F-3847-B651-B564636DAE5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83E7-931C-4243-AB12-562DBA74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F5D7-8D6F-3847-B651-B564636DAE5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83E7-931C-4243-AB12-562DBA74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F5D7-8D6F-3847-B651-B564636DAE5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83E7-931C-4243-AB12-562DBA74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9F5D7-8D6F-3847-B651-B564636DAE5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B83E7-931C-4243-AB12-562DBA74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aryVisM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77"/>
            <a:ext cx="6858000" cy="684532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362969" y="3446330"/>
            <a:ext cx="349994" cy="3486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7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2</cp:revision>
  <dcterms:created xsi:type="dcterms:W3CDTF">2016-08-18T16:24:23Z</dcterms:created>
  <dcterms:modified xsi:type="dcterms:W3CDTF">2016-08-18T16:25:11Z</dcterms:modified>
</cp:coreProperties>
</file>