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55448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40" d="100"/>
          <a:sy n="40" d="100"/>
        </p:scale>
        <p:origin x="-1856" y="-568"/>
      </p:cViewPr>
      <p:guideLst>
        <p:guide orient="horz" pos="1728"/>
        <p:guide pos="48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1704342"/>
            <a:ext cx="13213080" cy="11760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1720" y="3108960"/>
            <a:ext cx="10881360" cy="1402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59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18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69980" y="219711"/>
            <a:ext cx="3497580" cy="46812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240" y="219711"/>
            <a:ext cx="10233660" cy="46812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38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03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933" y="3525521"/>
            <a:ext cx="13213080" cy="10896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933" y="2325371"/>
            <a:ext cx="13213080" cy="12001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59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240" y="1280161"/>
            <a:ext cx="6865620" cy="36207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01940" y="1280161"/>
            <a:ext cx="6865620" cy="36207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55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1228091"/>
            <a:ext cx="6868320" cy="5118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1739901"/>
            <a:ext cx="6868320" cy="31610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96547" y="1228091"/>
            <a:ext cx="6871018" cy="5118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6547" y="1739901"/>
            <a:ext cx="6871018" cy="31610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9/6/16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65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9/6/16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77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9/6/16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22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4" y="218440"/>
            <a:ext cx="5114133" cy="9296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7586" y="218441"/>
            <a:ext cx="8689975" cy="46824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4" y="1148081"/>
            <a:ext cx="5114133" cy="3752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60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890" y="3840481"/>
            <a:ext cx="9326880" cy="4533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890" y="490220"/>
            <a:ext cx="9326880" cy="32918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6890" y="4293871"/>
            <a:ext cx="9326880" cy="6438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219710"/>
            <a:ext cx="1399032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1280161"/>
            <a:ext cx="13990320" cy="3620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" y="5085081"/>
            <a:ext cx="362712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64FA6-EB03-AE42-9D16-539ACBA29E8E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11140" y="5085081"/>
            <a:ext cx="492252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0440" y="5085081"/>
            <a:ext cx="362712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690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.emf"/><Relationship Id="rId12" Type="http://schemas.openxmlformats.org/officeDocument/2006/relationships/oleObject" Target="../embeddings/oleObject4.bin"/><Relationship Id="rId13" Type="http://schemas.openxmlformats.org/officeDocument/2006/relationships/image" Target="../media/image4.emf"/><Relationship Id="rId14" Type="http://schemas.openxmlformats.org/officeDocument/2006/relationships/oleObject" Target="../embeddings/oleObject5.bin"/><Relationship Id="rId15" Type="http://schemas.openxmlformats.org/officeDocument/2006/relationships/oleObject" Target="../embeddings/oleObject6.bin"/><Relationship Id="rId16" Type="http://schemas.openxmlformats.org/officeDocument/2006/relationships/image" Target="../media/image8.emf"/><Relationship Id="rId17" Type="http://schemas.openxmlformats.org/officeDocument/2006/relationships/image" Target="../media/image9.emf"/><Relationship Id="rId18" Type="http://schemas.openxmlformats.org/officeDocument/2006/relationships/image" Target="../media/image10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Relationship Id="rId3" Type="http://schemas.openxmlformats.org/officeDocument/2006/relationships/image" Target="../media/image5.emf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oleObject" Target="../embeddings/oleObject1.bin"/><Relationship Id="rId7" Type="http://schemas.openxmlformats.org/officeDocument/2006/relationships/image" Target="../media/image1.emf"/><Relationship Id="rId8" Type="http://schemas.openxmlformats.org/officeDocument/2006/relationships/oleObject" Target="../embeddings/oleObject2.bin"/><Relationship Id="rId9" Type="http://schemas.openxmlformats.org/officeDocument/2006/relationships/image" Target="../media/image2.emf"/><Relationship Id="rId10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8950" y="84678"/>
            <a:ext cx="5142857" cy="5142857"/>
          </a:xfrm>
          <a:prstGeom prst="rect">
            <a:avLst/>
          </a:prstGeom>
        </p:spPr>
      </p:pic>
      <p:cxnSp>
        <p:nvCxnSpPr>
          <p:cNvPr id="110" name="Straight Connector 109"/>
          <p:cNvCxnSpPr/>
          <p:nvPr/>
        </p:nvCxnSpPr>
        <p:spPr>
          <a:xfrm>
            <a:off x="4033303" y="1112592"/>
            <a:ext cx="2571750" cy="2582333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4499230" y="1931742"/>
            <a:ext cx="2571750" cy="2582333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4312424" y="2941873"/>
            <a:ext cx="2571750" cy="2582333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3527420" y="3688575"/>
            <a:ext cx="2571750" cy="2582333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2765420" y="4450575"/>
            <a:ext cx="2571750" cy="2582333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 rot="2708122">
            <a:off x="4381275" y="3308635"/>
            <a:ext cx="3000364" cy="3656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Arrow Connector 108"/>
          <p:cNvCxnSpPr/>
          <p:nvPr/>
        </p:nvCxnSpPr>
        <p:spPr>
          <a:xfrm flipV="1">
            <a:off x="4828238" y="2672358"/>
            <a:ext cx="749423" cy="731249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V="1">
            <a:off x="5180101" y="2459134"/>
            <a:ext cx="218524" cy="213224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V="1">
            <a:off x="4256136" y="2885582"/>
            <a:ext cx="1559091" cy="1521200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V="1">
            <a:off x="3658760" y="2972167"/>
            <a:ext cx="2269067" cy="2242456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 rot="2811792">
            <a:off x="4958043" y="2135436"/>
            <a:ext cx="92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h</a:t>
            </a:r>
            <a:r>
              <a:rPr lang="en-US" dirty="0" smtClean="0"/>
              <a:t>=1/8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 rot="2811792">
            <a:off x="5095040" y="3860583"/>
            <a:ext cx="762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h</a:t>
            </a:r>
            <a:r>
              <a:rPr lang="en-US" dirty="0" smtClean="0"/>
              <a:t>=1/2</a:t>
            </a:r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 rot="2811792">
            <a:off x="4300912" y="4683431"/>
            <a:ext cx="92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h</a:t>
            </a:r>
            <a:r>
              <a:rPr lang="en-US" dirty="0" smtClean="0"/>
              <a:t>=1</a:t>
            </a:r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 rot="2811792">
            <a:off x="3820708" y="5145461"/>
            <a:ext cx="92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h</a:t>
            </a:r>
            <a:r>
              <a:rPr lang="en-US" dirty="0" smtClean="0"/>
              <a:t>=3/2</a:t>
            </a:r>
            <a:endParaRPr lang="en-US" dirty="0"/>
          </a:p>
        </p:txBody>
      </p:sp>
      <p:sp>
        <p:nvSpPr>
          <p:cNvPr id="123" name="Rectangle 122"/>
          <p:cNvSpPr/>
          <p:nvPr/>
        </p:nvSpPr>
        <p:spPr>
          <a:xfrm>
            <a:off x="2984694" y="2126775"/>
            <a:ext cx="9019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Times New Roman"/>
                <a:cs typeface="Times New Roman"/>
              </a:rPr>
              <a:t>β</a:t>
            </a:r>
            <a:r>
              <a:rPr lang="en-US" dirty="0" smtClean="0">
                <a:effectLst/>
                <a:latin typeface="Times New Roman"/>
                <a:cs typeface="Times New Roman"/>
              </a:rPr>
              <a:t> 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24" name="Circular Arrow 123"/>
          <p:cNvSpPr/>
          <p:nvPr/>
        </p:nvSpPr>
        <p:spPr>
          <a:xfrm rot="8316779" flipH="1">
            <a:off x="1978256" y="1585304"/>
            <a:ext cx="1397845" cy="1589615"/>
          </a:xfrm>
          <a:prstGeom prst="circularArrow">
            <a:avLst>
              <a:gd name="adj1" fmla="val 4666"/>
              <a:gd name="adj2" fmla="val 893644"/>
              <a:gd name="adj3" fmla="val 20535443"/>
              <a:gd name="adj4" fmla="val 18647894"/>
              <a:gd name="adj5" fmla="val 5581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>
            <a:off x="2652889" y="2486090"/>
            <a:ext cx="1233766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6403594" y="74492"/>
            <a:ext cx="3064481" cy="3011757"/>
            <a:chOff x="6721074" y="74492"/>
            <a:chExt cx="3064481" cy="3011757"/>
          </a:xfrm>
        </p:grpSpPr>
        <p:pic>
          <p:nvPicPr>
            <p:cNvPr id="127" name="Picture 126" descr="CircleSmash.png"/>
            <p:cNvPicPr>
              <a:picLocks noChangeAspect="1"/>
            </p:cNvPicPr>
            <p:nvPr/>
          </p:nvPicPr>
          <p:blipFill>
            <a:blip r:embed="rId4" cstate="email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103180">
              <a:off x="6729932" y="65634"/>
              <a:ext cx="3011757" cy="3029473"/>
            </a:xfrm>
            <a:prstGeom prst="rect">
              <a:avLst/>
            </a:prstGeom>
          </p:spPr>
        </p:pic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3616732">
              <a:off x="9221607" y="35927"/>
              <a:ext cx="506466" cy="621431"/>
            </a:xfrm>
            <a:prstGeom prst="rect">
              <a:avLst/>
            </a:prstGeom>
          </p:spPr>
        </p:pic>
        <p:cxnSp>
          <p:nvCxnSpPr>
            <p:cNvPr id="133" name="Straight Arrow Connector 132"/>
            <p:cNvCxnSpPr/>
            <p:nvPr/>
          </p:nvCxnSpPr>
          <p:spPr>
            <a:xfrm flipV="1">
              <a:off x="7687733" y="1444907"/>
              <a:ext cx="694267" cy="681868"/>
            </a:xfrm>
            <a:prstGeom prst="straightConnector1">
              <a:avLst/>
            </a:prstGeom>
            <a:ln>
              <a:solidFill>
                <a:srgbClr val="0000FF"/>
              </a:solidFill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/>
            <p:cNvSpPr txBox="1"/>
            <p:nvPr/>
          </p:nvSpPr>
          <p:spPr>
            <a:xfrm rot="18859671">
              <a:off x="6854118" y="1515094"/>
              <a:ext cx="1957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Light direction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0342880" y="1931742"/>
            <a:ext cx="107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5435762"/>
              </p:ext>
            </p:extLst>
          </p:nvPr>
        </p:nvGraphicFramePr>
        <p:xfrm>
          <a:off x="11381740" y="3548063"/>
          <a:ext cx="54927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Equation" r:id="rId6" imgW="228600" imgH="228600" progId="Equation.3">
                  <p:embed/>
                </p:oleObj>
              </mc:Choice>
              <mc:Fallback>
                <p:oleObj name="Equation" r:id="rId6" imgW="2286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381740" y="3548063"/>
                        <a:ext cx="549275" cy="54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5891201"/>
              </p:ext>
            </p:extLst>
          </p:nvPr>
        </p:nvGraphicFramePr>
        <p:xfrm>
          <a:off x="11409363" y="84138"/>
          <a:ext cx="58102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quation" r:id="rId8" imgW="241300" imgH="228600" progId="Equation.3">
                  <p:embed/>
                </p:oleObj>
              </mc:Choice>
              <mc:Fallback>
                <p:oleObj name="Equation" r:id="rId8" imgW="2413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409363" y="84138"/>
                        <a:ext cx="581025" cy="54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0770444"/>
              </p:ext>
            </p:extLst>
          </p:nvPr>
        </p:nvGraphicFramePr>
        <p:xfrm>
          <a:off x="6481320" y="2819267"/>
          <a:ext cx="488060" cy="579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Equation" r:id="rId10" imgW="203200" imgH="241300" progId="Equation.3">
                  <p:embed/>
                </p:oleObj>
              </mc:Choice>
              <mc:Fallback>
                <p:oleObj name="Equation" r:id="rId10" imgW="2032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481320" y="2819267"/>
                        <a:ext cx="488060" cy="5795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0085809"/>
              </p:ext>
            </p:extLst>
          </p:nvPr>
        </p:nvGraphicFramePr>
        <p:xfrm>
          <a:off x="15190620" y="899073"/>
          <a:ext cx="306387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Equation" r:id="rId12" imgW="127000" imgH="177800" progId="Equation.3">
                  <p:embed/>
                </p:oleObj>
              </mc:Choice>
              <mc:Fallback>
                <p:oleObj name="Equation" r:id="rId12" imgW="1270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190620" y="899073"/>
                        <a:ext cx="306387" cy="427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7824445"/>
              </p:ext>
            </p:extLst>
          </p:nvPr>
        </p:nvGraphicFramePr>
        <p:xfrm>
          <a:off x="15190620" y="3658877"/>
          <a:ext cx="306387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Equation" r:id="rId14" imgW="127000" imgH="177800" progId="Equation.3">
                  <p:embed/>
                </p:oleObj>
              </mc:Choice>
              <mc:Fallback>
                <p:oleObj name="Equation" r:id="rId14" imgW="1270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190620" y="3658877"/>
                        <a:ext cx="306387" cy="427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6360427"/>
              </p:ext>
            </p:extLst>
          </p:nvPr>
        </p:nvGraphicFramePr>
        <p:xfrm>
          <a:off x="10189686" y="4787586"/>
          <a:ext cx="306387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Equation" r:id="rId15" imgW="127000" imgH="177800" progId="Equation.3">
                  <p:embed/>
                </p:oleObj>
              </mc:Choice>
              <mc:Fallback>
                <p:oleObj name="Equation" r:id="rId15" imgW="1270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189686" y="4787586"/>
                        <a:ext cx="306387" cy="427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954000" y="84678"/>
            <a:ext cx="4572000" cy="2755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972800" y="2870067"/>
            <a:ext cx="4572000" cy="2667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088890" y="2777060"/>
            <a:ext cx="45720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241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3847</TotalTime>
  <Words>21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Equation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Shiva</cp:lastModifiedBy>
  <cp:revision>14</cp:revision>
  <dcterms:created xsi:type="dcterms:W3CDTF">2016-01-25T19:45:09Z</dcterms:created>
  <dcterms:modified xsi:type="dcterms:W3CDTF">2016-09-06T22:12:42Z</dcterms:modified>
</cp:coreProperties>
</file>