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21945600" cy="16459200"/>
  <p:notesSz cx="6858000" cy="9144000"/>
  <p:defaultTextStyle>
    <a:defPPr>
      <a:defRPr lang="en-US"/>
    </a:defPPr>
    <a:lvl1pPr marL="0" algn="l" defTabSz="12672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3650" algn="l" defTabSz="12672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67298" algn="l" defTabSz="12672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00947" algn="l" defTabSz="12672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34596" algn="l" defTabSz="12672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68245" algn="l" defTabSz="12672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01895" algn="l" defTabSz="12672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35543" algn="l" defTabSz="12672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69192" algn="l" defTabSz="126729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740" autoAdjust="0"/>
    <p:restoredTop sz="94660"/>
  </p:normalViewPr>
  <p:slideViewPr>
    <p:cSldViewPr snapToGrid="0">
      <p:cViewPr>
        <p:scale>
          <a:sx n="33" d="100"/>
          <a:sy n="33" d="100"/>
        </p:scale>
        <p:origin x="-2632" y="-656"/>
      </p:cViewPr>
      <p:guideLst>
        <p:guide orient="horz" pos="5184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693671"/>
            <a:ext cx="18653760" cy="5730240"/>
          </a:xfrm>
        </p:spPr>
        <p:txBody>
          <a:bodyPr anchor="b"/>
          <a:lstStyle>
            <a:lvl1pPr algn="ctr">
              <a:defRPr sz="14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8644893"/>
            <a:ext cx="16459200" cy="3973829"/>
          </a:xfrm>
        </p:spPr>
        <p:txBody>
          <a:bodyPr/>
          <a:lstStyle>
            <a:lvl1pPr marL="0" indent="0" algn="ctr">
              <a:buNone/>
              <a:defRPr sz="5700"/>
            </a:lvl1pPr>
            <a:lvl2pPr marL="1090994" indent="0" algn="ctr">
              <a:buNone/>
              <a:defRPr sz="4800"/>
            </a:lvl2pPr>
            <a:lvl3pPr marL="2181987" indent="0" algn="ctr">
              <a:buNone/>
              <a:defRPr sz="4300"/>
            </a:lvl3pPr>
            <a:lvl4pPr marL="3272981" indent="0" algn="ctr">
              <a:buNone/>
              <a:defRPr sz="3800"/>
            </a:lvl4pPr>
            <a:lvl5pPr marL="4363974" indent="0" algn="ctr">
              <a:buNone/>
              <a:defRPr sz="3800"/>
            </a:lvl5pPr>
            <a:lvl6pPr marL="5454968" indent="0" algn="ctr">
              <a:buNone/>
              <a:defRPr sz="3800"/>
            </a:lvl6pPr>
            <a:lvl7pPr marL="6545961" indent="0" algn="ctr">
              <a:buNone/>
              <a:defRPr sz="3800"/>
            </a:lvl7pPr>
            <a:lvl8pPr marL="7636955" indent="0" algn="ctr">
              <a:buNone/>
              <a:defRPr sz="3800"/>
            </a:lvl8pPr>
            <a:lvl9pPr marL="8727948" indent="0" algn="ctr">
              <a:buNone/>
              <a:defRPr sz="3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9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2" y="876302"/>
            <a:ext cx="4732020" cy="139484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5" y="876302"/>
            <a:ext cx="13921740" cy="139484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8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4103376"/>
            <a:ext cx="18928080" cy="6846569"/>
          </a:xfrm>
        </p:spPr>
        <p:txBody>
          <a:bodyPr anchor="b"/>
          <a:lstStyle>
            <a:lvl1pPr>
              <a:defRPr sz="14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1014715"/>
            <a:ext cx="18928080" cy="3600449"/>
          </a:xfrm>
        </p:spPr>
        <p:txBody>
          <a:bodyPr/>
          <a:lstStyle>
            <a:lvl1pPr marL="0" indent="0">
              <a:buNone/>
              <a:defRPr sz="5700">
                <a:solidFill>
                  <a:schemeClr val="tx1"/>
                </a:solidFill>
              </a:defRPr>
            </a:lvl1pPr>
            <a:lvl2pPr marL="109099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81987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3pPr>
            <a:lvl4pPr marL="3272981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4pPr>
            <a:lvl5pPr marL="4363974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5pPr>
            <a:lvl6pPr marL="5454968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6pPr>
            <a:lvl7pPr marL="6545961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7pPr>
            <a:lvl8pPr marL="7636955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8pPr>
            <a:lvl9pPr marL="8727948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6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4381500"/>
            <a:ext cx="9326880" cy="10443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4381500"/>
            <a:ext cx="9326880" cy="10443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8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876305"/>
            <a:ext cx="18928080" cy="31813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4034793"/>
            <a:ext cx="9284016" cy="1977389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90994" indent="0">
              <a:buNone/>
              <a:defRPr sz="4800" b="1"/>
            </a:lvl2pPr>
            <a:lvl3pPr marL="2181987" indent="0">
              <a:buNone/>
              <a:defRPr sz="4300" b="1"/>
            </a:lvl3pPr>
            <a:lvl4pPr marL="3272981" indent="0">
              <a:buNone/>
              <a:defRPr sz="3800" b="1"/>
            </a:lvl4pPr>
            <a:lvl5pPr marL="4363974" indent="0">
              <a:buNone/>
              <a:defRPr sz="3800" b="1"/>
            </a:lvl5pPr>
            <a:lvl6pPr marL="5454968" indent="0">
              <a:buNone/>
              <a:defRPr sz="3800" b="1"/>
            </a:lvl6pPr>
            <a:lvl7pPr marL="6545961" indent="0">
              <a:buNone/>
              <a:defRPr sz="3800" b="1"/>
            </a:lvl7pPr>
            <a:lvl8pPr marL="7636955" indent="0">
              <a:buNone/>
              <a:defRPr sz="3800" b="1"/>
            </a:lvl8pPr>
            <a:lvl9pPr marL="8727948" indent="0">
              <a:buNone/>
              <a:defRPr sz="3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6012180"/>
            <a:ext cx="9284016" cy="88430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4034793"/>
            <a:ext cx="9329739" cy="1977389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90994" indent="0">
              <a:buNone/>
              <a:defRPr sz="4800" b="1"/>
            </a:lvl2pPr>
            <a:lvl3pPr marL="2181987" indent="0">
              <a:buNone/>
              <a:defRPr sz="4300" b="1"/>
            </a:lvl3pPr>
            <a:lvl4pPr marL="3272981" indent="0">
              <a:buNone/>
              <a:defRPr sz="3800" b="1"/>
            </a:lvl4pPr>
            <a:lvl5pPr marL="4363974" indent="0">
              <a:buNone/>
              <a:defRPr sz="3800" b="1"/>
            </a:lvl5pPr>
            <a:lvl6pPr marL="5454968" indent="0">
              <a:buNone/>
              <a:defRPr sz="3800" b="1"/>
            </a:lvl6pPr>
            <a:lvl7pPr marL="6545961" indent="0">
              <a:buNone/>
              <a:defRPr sz="3800" b="1"/>
            </a:lvl7pPr>
            <a:lvl8pPr marL="7636955" indent="0">
              <a:buNone/>
              <a:defRPr sz="3800" b="1"/>
            </a:lvl8pPr>
            <a:lvl9pPr marL="8727948" indent="0">
              <a:buNone/>
              <a:defRPr sz="3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6012180"/>
            <a:ext cx="9329739" cy="88430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1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2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21" y="1097280"/>
            <a:ext cx="7078027" cy="3840480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369826"/>
            <a:ext cx="11109960" cy="11696700"/>
          </a:xfrm>
        </p:spPr>
        <p:txBody>
          <a:bodyPr/>
          <a:lstStyle>
            <a:lvl1pPr>
              <a:defRPr sz="7600"/>
            </a:lvl1pPr>
            <a:lvl2pPr>
              <a:defRPr sz="67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21" y="4937762"/>
            <a:ext cx="7078027" cy="9147811"/>
          </a:xfrm>
        </p:spPr>
        <p:txBody>
          <a:bodyPr/>
          <a:lstStyle>
            <a:lvl1pPr marL="0" indent="0">
              <a:buNone/>
              <a:defRPr sz="3800"/>
            </a:lvl1pPr>
            <a:lvl2pPr marL="1090994" indent="0">
              <a:buNone/>
              <a:defRPr sz="3300"/>
            </a:lvl2pPr>
            <a:lvl3pPr marL="2181987" indent="0">
              <a:buNone/>
              <a:defRPr sz="2900"/>
            </a:lvl3pPr>
            <a:lvl4pPr marL="3272981" indent="0">
              <a:buNone/>
              <a:defRPr sz="2400"/>
            </a:lvl4pPr>
            <a:lvl5pPr marL="4363974" indent="0">
              <a:buNone/>
              <a:defRPr sz="2400"/>
            </a:lvl5pPr>
            <a:lvl6pPr marL="5454968" indent="0">
              <a:buNone/>
              <a:defRPr sz="2400"/>
            </a:lvl6pPr>
            <a:lvl7pPr marL="6545961" indent="0">
              <a:buNone/>
              <a:defRPr sz="2400"/>
            </a:lvl7pPr>
            <a:lvl8pPr marL="7636955" indent="0">
              <a:buNone/>
              <a:defRPr sz="2400"/>
            </a:lvl8pPr>
            <a:lvl9pPr marL="8727948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21" y="1097280"/>
            <a:ext cx="7078027" cy="3840480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369826"/>
            <a:ext cx="11109960" cy="11696700"/>
          </a:xfrm>
        </p:spPr>
        <p:txBody>
          <a:bodyPr anchor="t"/>
          <a:lstStyle>
            <a:lvl1pPr marL="0" indent="0">
              <a:buNone/>
              <a:defRPr sz="7600"/>
            </a:lvl1pPr>
            <a:lvl2pPr marL="1090994" indent="0">
              <a:buNone/>
              <a:defRPr sz="6700"/>
            </a:lvl2pPr>
            <a:lvl3pPr marL="2181987" indent="0">
              <a:buNone/>
              <a:defRPr sz="5700"/>
            </a:lvl3pPr>
            <a:lvl4pPr marL="3272981" indent="0">
              <a:buNone/>
              <a:defRPr sz="4800"/>
            </a:lvl4pPr>
            <a:lvl5pPr marL="4363974" indent="0">
              <a:buNone/>
              <a:defRPr sz="4800"/>
            </a:lvl5pPr>
            <a:lvl6pPr marL="5454968" indent="0">
              <a:buNone/>
              <a:defRPr sz="4800"/>
            </a:lvl6pPr>
            <a:lvl7pPr marL="6545961" indent="0">
              <a:buNone/>
              <a:defRPr sz="4800"/>
            </a:lvl7pPr>
            <a:lvl8pPr marL="7636955" indent="0">
              <a:buNone/>
              <a:defRPr sz="4800"/>
            </a:lvl8pPr>
            <a:lvl9pPr marL="8727948" indent="0">
              <a:buNone/>
              <a:defRPr sz="4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21" y="4937762"/>
            <a:ext cx="7078027" cy="9147811"/>
          </a:xfrm>
        </p:spPr>
        <p:txBody>
          <a:bodyPr/>
          <a:lstStyle>
            <a:lvl1pPr marL="0" indent="0">
              <a:buNone/>
              <a:defRPr sz="3800"/>
            </a:lvl1pPr>
            <a:lvl2pPr marL="1090994" indent="0">
              <a:buNone/>
              <a:defRPr sz="3300"/>
            </a:lvl2pPr>
            <a:lvl3pPr marL="2181987" indent="0">
              <a:buNone/>
              <a:defRPr sz="2900"/>
            </a:lvl3pPr>
            <a:lvl4pPr marL="3272981" indent="0">
              <a:buNone/>
              <a:defRPr sz="2400"/>
            </a:lvl4pPr>
            <a:lvl5pPr marL="4363974" indent="0">
              <a:buNone/>
              <a:defRPr sz="2400"/>
            </a:lvl5pPr>
            <a:lvl6pPr marL="5454968" indent="0">
              <a:buNone/>
              <a:defRPr sz="2400"/>
            </a:lvl6pPr>
            <a:lvl7pPr marL="6545961" indent="0">
              <a:buNone/>
              <a:defRPr sz="2400"/>
            </a:lvl7pPr>
            <a:lvl8pPr marL="7636955" indent="0">
              <a:buNone/>
              <a:defRPr sz="2400"/>
            </a:lvl8pPr>
            <a:lvl9pPr marL="8727948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1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876305"/>
            <a:ext cx="18928080" cy="3181351"/>
          </a:xfrm>
          <a:prstGeom prst="rect">
            <a:avLst/>
          </a:prstGeom>
        </p:spPr>
        <p:txBody>
          <a:bodyPr vert="horz" lIns="43640" tIns="21820" rIns="43640" bIns="218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4381500"/>
            <a:ext cx="18928080" cy="10443212"/>
          </a:xfrm>
          <a:prstGeom prst="rect">
            <a:avLst/>
          </a:prstGeom>
        </p:spPr>
        <p:txBody>
          <a:bodyPr vert="horz" lIns="43640" tIns="21820" rIns="43640" bIns="218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5255243"/>
            <a:ext cx="4937760" cy="876301"/>
          </a:xfrm>
          <a:prstGeom prst="rect">
            <a:avLst/>
          </a:prstGeom>
        </p:spPr>
        <p:txBody>
          <a:bodyPr vert="horz" lIns="43640" tIns="21820" rIns="43640" bIns="21820" rtlCol="0" anchor="ctr"/>
          <a:lstStyle>
            <a:lvl1pPr algn="l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1E845-9D35-42B9-9CDA-699C804E8D28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5255243"/>
            <a:ext cx="7406640" cy="876301"/>
          </a:xfrm>
          <a:prstGeom prst="rect">
            <a:avLst/>
          </a:prstGeom>
        </p:spPr>
        <p:txBody>
          <a:bodyPr vert="horz" lIns="43640" tIns="21820" rIns="43640" bIns="21820" rtlCol="0" anchor="ctr"/>
          <a:lstStyle>
            <a:lvl1pPr algn="ct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5255243"/>
            <a:ext cx="4937760" cy="876301"/>
          </a:xfrm>
          <a:prstGeom prst="rect">
            <a:avLst/>
          </a:prstGeom>
        </p:spPr>
        <p:txBody>
          <a:bodyPr vert="horz" lIns="43640" tIns="21820" rIns="43640" bIns="21820" rtlCol="0" anchor="ctr"/>
          <a:lstStyle>
            <a:lvl1pPr algn="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4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181987" rtl="0" eaLnBrk="1" latinLnBrk="0" hangingPunct="1">
        <a:lnSpc>
          <a:spcPct val="90000"/>
        </a:lnSpc>
        <a:spcBef>
          <a:spcPct val="0"/>
        </a:spcBef>
        <a:buNone/>
        <a:defRPr sz="10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5497" indent="-545497" algn="l" defTabSz="2181987" rtl="0" eaLnBrk="1" latinLnBrk="0" hangingPunct="1">
        <a:lnSpc>
          <a:spcPct val="90000"/>
        </a:lnSpc>
        <a:spcBef>
          <a:spcPts val="2386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636490" indent="-545497" algn="l" defTabSz="2181987" rtl="0" eaLnBrk="1" latinLnBrk="0" hangingPunct="1">
        <a:lnSpc>
          <a:spcPct val="90000"/>
        </a:lnSpc>
        <a:spcBef>
          <a:spcPts val="1193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727484" indent="-545497" algn="l" defTabSz="2181987" rtl="0" eaLnBrk="1" latinLnBrk="0" hangingPunct="1">
        <a:lnSpc>
          <a:spcPct val="90000"/>
        </a:lnSpc>
        <a:spcBef>
          <a:spcPts val="119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18477" indent="-545497" algn="l" defTabSz="2181987" rtl="0" eaLnBrk="1" latinLnBrk="0" hangingPunct="1">
        <a:lnSpc>
          <a:spcPct val="90000"/>
        </a:lnSpc>
        <a:spcBef>
          <a:spcPts val="1193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909471" indent="-545497" algn="l" defTabSz="2181987" rtl="0" eaLnBrk="1" latinLnBrk="0" hangingPunct="1">
        <a:lnSpc>
          <a:spcPct val="90000"/>
        </a:lnSpc>
        <a:spcBef>
          <a:spcPts val="1193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6000464" indent="-545497" algn="l" defTabSz="2181987" rtl="0" eaLnBrk="1" latinLnBrk="0" hangingPunct="1">
        <a:lnSpc>
          <a:spcPct val="90000"/>
        </a:lnSpc>
        <a:spcBef>
          <a:spcPts val="1193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7091458" indent="-545497" algn="l" defTabSz="2181987" rtl="0" eaLnBrk="1" latinLnBrk="0" hangingPunct="1">
        <a:lnSpc>
          <a:spcPct val="90000"/>
        </a:lnSpc>
        <a:spcBef>
          <a:spcPts val="1193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8182451" indent="-545497" algn="l" defTabSz="2181987" rtl="0" eaLnBrk="1" latinLnBrk="0" hangingPunct="1">
        <a:lnSpc>
          <a:spcPct val="90000"/>
        </a:lnSpc>
        <a:spcBef>
          <a:spcPts val="1193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9273445" indent="-545497" algn="l" defTabSz="2181987" rtl="0" eaLnBrk="1" latinLnBrk="0" hangingPunct="1">
        <a:lnSpc>
          <a:spcPct val="90000"/>
        </a:lnSpc>
        <a:spcBef>
          <a:spcPts val="1193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81987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90994" algn="l" defTabSz="2181987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81987" algn="l" defTabSz="2181987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72981" algn="l" defTabSz="2181987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63974" algn="l" defTabSz="2181987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54968" algn="l" defTabSz="2181987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45961" algn="l" defTabSz="2181987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36955" algn="l" defTabSz="2181987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727948" algn="l" defTabSz="2181987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roup 581"/>
          <p:cNvGrpSpPr/>
          <p:nvPr/>
        </p:nvGrpSpPr>
        <p:grpSpPr>
          <a:xfrm>
            <a:off x="-2726801" y="-66745"/>
            <a:ext cx="11915632" cy="6702542"/>
            <a:chOff x="-4711990" y="513760"/>
            <a:chExt cx="24328597" cy="13684834"/>
          </a:xfrm>
        </p:grpSpPr>
        <p:pic>
          <p:nvPicPr>
            <p:cNvPr id="583" name="Picture 58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4711990" y="513760"/>
              <a:ext cx="24328597" cy="13684834"/>
            </a:xfrm>
            <a:prstGeom prst="rect">
              <a:avLst/>
            </a:prstGeom>
          </p:spPr>
        </p:pic>
        <p:grpSp>
          <p:nvGrpSpPr>
            <p:cNvPr id="584" name="Group 583"/>
            <p:cNvGrpSpPr/>
            <p:nvPr/>
          </p:nvGrpSpPr>
          <p:grpSpPr>
            <a:xfrm>
              <a:off x="2297428" y="1529854"/>
              <a:ext cx="10022377" cy="11123110"/>
              <a:chOff x="2230124" y="-85772"/>
              <a:chExt cx="9620593" cy="11967885"/>
            </a:xfrm>
          </p:grpSpPr>
          <p:sp>
            <p:nvSpPr>
              <p:cNvPr id="585" name="Rectangle 584"/>
              <p:cNvSpPr/>
              <p:nvPr/>
            </p:nvSpPr>
            <p:spPr>
              <a:xfrm>
                <a:off x="7104421" y="6869680"/>
                <a:ext cx="4746296" cy="258909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0">
                  <a:latin typeface="Times New Roman"/>
                  <a:cs typeface="Times New Roman"/>
                </a:endParaRPr>
              </a:p>
            </p:txBody>
          </p:sp>
          <p:sp>
            <p:nvSpPr>
              <p:cNvPr id="586" name="Rectangle 585"/>
              <p:cNvSpPr/>
              <p:nvPr/>
            </p:nvSpPr>
            <p:spPr>
              <a:xfrm>
                <a:off x="8104269" y="1111813"/>
                <a:ext cx="3490768" cy="3704315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0">
                  <a:latin typeface="Times New Roman"/>
                  <a:cs typeface="Times New Roman"/>
                </a:endParaRPr>
              </a:p>
            </p:txBody>
          </p:sp>
          <p:sp>
            <p:nvSpPr>
              <p:cNvPr id="587" name="TextBox 586"/>
              <p:cNvSpPr txBox="1"/>
              <p:nvPr/>
            </p:nvSpPr>
            <p:spPr>
              <a:xfrm>
                <a:off x="8785183" y="2447757"/>
                <a:ext cx="2149555" cy="2366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Times New Roman"/>
                    <a:cs typeface="Times New Roman"/>
                  </a:rPr>
                  <a:t>Build</a:t>
                </a:r>
              </a:p>
              <a:p>
                <a:pPr algn="ctr"/>
                <a:r>
                  <a:rPr lang="en-US" sz="3200" dirty="0">
                    <a:latin typeface="Times New Roman"/>
                    <a:cs typeface="Times New Roman"/>
                  </a:rPr>
                  <a:t>zone</a:t>
                </a:r>
              </a:p>
            </p:txBody>
          </p:sp>
          <p:sp>
            <p:nvSpPr>
              <p:cNvPr id="588" name="TextBox 587"/>
              <p:cNvSpPr txBox="1"/>
              <p:nvPr/>
            </p:nvSpPr>
            <p:spPr>
              <a:xfrm>
                <a:off x="5601440" y="9867047"/>
                <a:ext cx="1352216" cy="1284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i="1" dirty="0">
                    <a:latin typeface="Times New Roman"/>
                    <a:cs typeface="Times New Roman"/>
                  </a:rPr>
                  <a:t>2ε</a:t>
                </a:r>
              </a:p>
            </p:txBody>
          </p:sp>
          <p:sp>
            <p:nvSpPr>
              <p:cNvPr id="589" name="TextBox 588"/>
              <p:cNvSpPr txBox="1"/>
              <p:nvPr/>
            </p:nvSpPr>
            <p:spPr>
              <a:xfrm>
                <a:off x="5705357" y="-85772"/>
                <a:ext cx="950079" cy="1284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i="1" dirty="0" err="1">
                    <a:latin typeface="Times New Roman"/>
                    <a:cs typeface="Times New Roman"/>
                  </a:rPr>
                  <a:t>ε</a:t>
                </a:r>
                <a:endParaRPr lang="en-US" sz="3200" i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590" name="TextBox 589"/>
              <p:cNvSpPr txBox="1"/>
              <p:nvPr/>
            </p:nvSpPr>
            <p:spPr>
              <a:xfrm>
                <a:off x="3101131" y="6479146"/>
                <a:ext cx="2118793" cy="1284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i="1" dirty="0">
                    <a:latin typeface="Times New Roman"/>
                    <a:cs typeface="Times New Roman"/>
                  </a:rPr>
                  <a:t>ε</a:t>
                </a:r>
                <a:r>
                  <a:rPr lang="en-US" sz="3200" dirty="0">
                    <a:latin typeface="Times New Roman"/>
                    <a:cs typeface="Times New Roman"/>
                  </a:rPr>
                  <a:t>+2</a:t>
                </a:r>
                <a:r>
                  <a:rPr lang="en-US" sz="3200" i="1" dirty="0">
                    <a:latin typeface="Times New Roman"/>
                    <a:cs typeface="Times New Roman"/>
                  </a:rPr>
                  <a:t>r</a:t>
                </a:r>
              </a:p>
            </p:txBody>
          </p:sp>
          <p:cxnSp>
            <p:nvCxnSpPr>
              <p:cNvPr id="591" name="Straight Arrow Connector 590"/>
              <p:cNvCxnSpPr/>
              <p:nvPr/>
            </p:nvCxnSpPr>
            <p:spPr>
              <a:xfrm>
                <a:off x="2230124" y="6479148"/>
                <a:ext cx="3833790" cy="93843"/>
              </a:xfrm>
              <a:prstGeom prst="straightConnector1">
                <a:avLst/>
              </a:prstGeom>
              <a:ln w="57150" cmpd="sng">
                <a:solidFill>
                  <a:schemeClr val="tx1"/>
                </a:solidFill>
                <a:headEnd type="stealth" w="med" len="lg"/>
                <a:tailEnd type="stealth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Arrow Connector 591"/>
              <p:cNvCxnSpPr/>
              <p:nvPr/>
            </p:nvCxnSpPr>
            <p:spPr>
              <a:xfrm>
                <a:off x="6809526" y="9458777"/>
                <a:ext cx="0" cy="2423336"/>
              </a:xfrm>
              <a:prstGeom prst="straightConnector1">
                <a:avLst/>
              </a:prstGeom>
              <a:ln w="57150" cmpd="sng">
                <a:solidFill>
                  <a:schemeClr val="tx1"/>
                </a:solidFill>
                <a:headEnd type="stealth" w="med" len="lg"/>
                <a:tailEnd type="stealth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Straight Arrow Connector 592"/>
              <p:cNvCxnSpPr/>
              <p:nvPr/>
            </p:nvCxnSpPr>
            <p:spPr>
              <a:xfrm>
                <a:off x="6758675" y="300343"/>
                <a:ext cx="0" cy="882829"/>
              </a:xfrm>
              <a:prstGeom prst="straightConnector1">
                <a:avLst/>
              </a:prstGeom>
              <a:ln w="57150" cmpd="sng">
                <a:solidFill>
                  <a:schemeClr val="tx1"/>
                </a:solidFill>
                <a:headEnd type="stealth" w="med" len="lg"/>
                <a:tailEnd type="stealth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Arrow Connector 593"/>
              <p:cNvCxnSpPr/>
              <p:nvPr/>
            </p:nvCxnSpPr>
            <p:spPr>
              <a:xfrm flipV="1">
                <a:off x="8104269" y="2058014"/>
                <a:ext cx="3322953" cy="8429"/>
              </a:xfrm>
              <a:prstGeom prst="straightConnector1">
                <a:avLst/>
              </a:prstGeom>
              <a:ln w="57150" cmpd="sng">
                <a:solidFill>
                  <a:schemeClr val="tx1"/>
                </a:solidFill>
                <a:headEnd type="stealth" w="med" len="lg"/>
                <a:tailEnd type="stealth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5" name="TextBox 594"/>
              <p:cNvSpPr txBox="1"/>
              <p:nvPr/>
            </p:nvSpPr>
            <p:spPr>
              <a:xfrm>
                <a:off x="9102265" y="1415631"/>
                <a:ext cx="1410817" cy="1284638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i="1" dirty="0" err="1">
                    <a:latin typeface="Times New Roman"/>
                    <a:cs typeface="Times New Roman"/>
                  </a:rPr>
                  <a:t>w</a:t>
                </a:r>
                <a:r>
                  <a:rPr lang="en-US" sz="3200" i="1" baseline="-25000" dirty="0" err="1">
                    <a:latin typeface="Times New Roman"/>
                    <a:cs typeface="Times New Roman"/>
                  </a:rPr>
                  <a:t>b</a:t>
                </a:r>
                <a:endParaRPr lang="en-US" sz="3200" i="1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596" name="Straight Arrow Connector 595"/>
              <p:cNvCxnSpPr/>
              <p:nvPr/>
            </p:nvCxnSpPr>
            <p:spPr>
              <a:xfrm>
                <a:off x="6770310" y="1183172"/>
                <a:ext cx="0" cy="3737367"/>
              </a:xfrm>
              <a:prstGeom prst="straightConnector1">
                <a:avLst/>
              </a:prstGeom>
              <a:ln w="57150" cmpd="sng">
                <a:solidFill>
                  <a:schemeClr val="tx1"/>
                </a:solidFill>
                <a:headEnd type="stealth" w="med" len="lg"/>
                <a:tailEnd type="stealth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7" name="TextBox 596"/>
              <p:cNvSpPr txBox="1"/>
              <p:nvPr/>
            </p:nvSpPr>
            <p:spPr>
              <a:xfrm>
                <a:off x="5753700" y="2274041"/>
                <a:ext cx="1175444" cy="1284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i="1" dirty="0" err="1">
                    <a:latin typeface="Times New Roman"/>
                    <a:cs typeface="Times New Roman"/>
                  </a:rPr>
                  <a:t>h</a:t>
                </a:r>
                <a:r>
                  <a:rPr lang="en-US" sz="3200" i="1" baseline="-25000" dirty="0" err="1">
                    <a:latin typeface="Times New Roman"/>
                    <a:cs typeface="Times New Roman"/>
                  </a:rPr>
                  <a:t>b</a:t>
                </a:r>
                <a:endParaRPr lang="en-US" sz="3200" i="1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598" name="Straight Arrow Connector 597"/>
              <p:cNvCxnSpPr/>
              <p:nvPr/>
            </p:nvCxnSpPr>
            <p:spPr>
              <a:xfrm>
                <a:off x="7224064" y="9849279"/>
                <a:ext cx="4470712" cy="0"/>
              </a:xfrm>
              <a:prstGeom prst="straightConnector1">
                <a:avLst/>
              </a:prstGeom>
              <a:ln w="57150" cmpd="sng">
                <a:solidFill>
                  <a:schemeClr val="tx1"/>
                </a:solidFill>
                <a:headEnd type="stealth" w="med" len="lg"/>
                <a:tailEnd type="stealth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Arrow Connector 598"/>
              <p:cNvCxnSpPr/>
              <p:nvPr/>
            </p:nvCxnSpPr>
            <p:spPr>
              <a:xfrm>
                <a:off x="6770310" y="6869680"/>
                <a:ext cx="0" cy="2589096"/>
              </a:xfrm>
              <a:prstGeom prst="straightConnector1">
                <a:avLst/>
              </a:prstGeom>
              <a:ln w="57150" cmpd="sng">
                <a:solidFill>
                  <a:schemeClr val="tx1"/>
                </a:solidFill>
                <a:headEnd type="stealth" w="med" len="lg"/>
                <a:tailEnd type="stealth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0" name="TextBox 599"/>
              <p:cNvSpPr txBox="1"/>
              <p:nvPr/>
            </p:nvSpPr>
            <p:spPr>
              <a:xfrm>
                <a:off x="5731318" y="7427405"/>
                <a:ext cx="1055127" cy="1284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i="1" dirty="0" err="1">
                    <a:latin typeface="Times New Roman"/>
                    <a:cs typeface="Times New Roman"/>
                  </a:rPr>
                  <a:t>h</a:t>
                </a:r>
                <a:r>
                  <a:rPr lang="en-US" sz="3200" i="1" baseline="-25000" dirty="0" err="1">
                    <a:latin typeface="Times New Roman"/>
                    <a:cs typeface="Times New Roman"/>
                  </a:rPr>
                  <a:t>s</a:t>
                </a:r>
                <a:endParaRPr lang="en-US" sz="3200" i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01" name="TextBox 600"/>
              <p:cNvSpPr txBox="1"/>
              <p:nvPr/>
            </p:nvSpPr>
            <p:spPr>
              <a:xfrm>
                <a:off x="8769696" y="9448468"/>
                <a:ext cx="1240324" cy="1284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i="1" dirty="0" err="1">
                    <a:latin typeface="Times New Roman"/>
                    <a:cs typeface="Times New Roman"/>
                  </a:rPr>
                  <a:t>w</a:t>
                </a:r>
                <a:r>
                  <a:rPr lang="en-US" sz="3200" i="1" baseline="-25000" dirty="0" err="1">
                    <a:latin typeface="Times New Roman"/>
                    <a:cs typeface="Times New Roman"/>
                  </a:rPr>
                  <a:t>s</a:t>
                </a:r>
                <a:endParaRPr lang="en-US" sz="3200" i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02" name="TextBox 601"/>
              <p:cNvSpPr txBox="1"/>
              <p:nvPr/>
            </p:nvSpPr>
            <p:spPr>
              <a:xfrm>
                <a:off x="7862564" y="7100850"/>
                <a:ext cx="2819523" cy="2366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Times New Roman"/>
                    <a:cs typeface="Times New Roman"/>
                  </a:rPr>
                  <a:t>Staging</a:t>
                </a:r>
              </a:p>
              <a:p>
                <a:pPr algn="ctr"/>
                <a:r>
                  <a:rPr lang="en-US" sz="3200" dirty="0">
                    <a:latin typeface="Times New Roman"/>
                    <a:cs typeface="Times New Roman"/>
                  </a:rPr>
                  <a:t>zone</a:t>
                </a:r>
              </a:p>
            </p:txBody>
          </p:sp>
        </p:grpSp>
      </p:grpSp>
      <p:pic>
        <p:nvPicPr>
          <p:cNvPr id="603" name="Picture 60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92848" y="7255894"/>
            <a:ext cx="4681318" cy="2633242"/>
          </a:xfrm>
          <a:prstGeom prst="rect">
            <a:avLst/>
          </a:prstGeom>
        </p:spPr>
      </p:pic>
      <p:pic>
        <p:nvPicPr>
          <p:cNvPr id="604" name="Picture 60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92846" y="10554231"/>
            <a:ext cx="4670875" cy="2627368"/>
          </a:xfrm>
          <a:prstGeom prst="rect">
            <a:avLst/>
          </a:prstGeom>
        </p:spPr>
      </p:pic>
      <p:pic>
        <p:nvPicPr>
          <p:cNvPr id="605" name="Picture 60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79995" y="13846701"/>
            <a:ext cx="4668465" cy="2626012"/>
          </a:xfrm>
          <a:prstGeom prst="rect">
            <a:avLst/>
          </a:prstGeom>
        </p:spPr>
      </p:pic>
      <p:pic>
        <p:nvPicPr>
          <p:cNvPr id="606" name="Picture 60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3929" y="7279544"/>
            <a:ext cx="4639271" cy="2609590"/>
          </a:xfrm>
          <a:prstGeom prst="rect">
            <a:avLst/>
          </a:prstGeom>
        </p:spPr>
      </p:pic>
      <p:pic>
        <p:nvPicPr>
          <p:cNvPr id="607" name="Picture 606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1178" y="7277728"/>
            <a:ext cx="4639272" cy="2609590"/>
          </a:xfrm>
          <a:prstGeom prst="rect">
            <a:avLst/>
          </a:prstGeom>
        </p:spPr>
      </p:pic>
      <p:pic>
        <p:nvPicPr>
          <p:cNvPr id="608" name="Picture 607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0079" y="7279544"/>
            <a:ext cx="4641366" cy="2610768"/>
          </a:xfrm>
          <a:prstGeom prst="rect">
            <a:avLst/>
          </a:prstGeom>
        </p:spPr>
      </p:pic>
      <p:pic>
        <p:nvPicPr>
          <p:cNvPr id="609" name="Picture 608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077" y="7277728"/>
            <a:ext cx="4639271" cy="2609590"/>
          </a:xfrm>
          <a:prstGeom prst="rect">
            <a:avLst/>
          </a:prstGeom>
        </p:spPr>
      </p:pic>
      <p:pic>
        <p:nvPicPr>
          <p:cNvPr id="610" name="Picture 609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68326" y="7277728"/>
            <a:ext cx="4639271" cy="2609590"/>
          </a:xfrm>
          <a:prstGeom prst="rect">
            <a:avLst/>
          </a:prstGeom>
        </p:spPr>
      </p:pic>
      <p:pic>
        <p:nvPicPr>
          <p:cNvPr id="611" name="Picture 61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37225" y="7255896"/>
            <a:ext cx="4634918" cy="2607142"/>
          </a:xfrm>
          <a:prstGeom prst="rect">
            <a:avLst/>
          </a:prstGeom>
        </p:spPr>
      </p:pic>
      <p:pic>
        <p:nvPicPr>
          <p:cNvPr id="612" name="Picture 611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97135" y="7210129"/>
            <a:ext cx="4596824" cy="2585714"/>
          </a:xfrm>
          <a:prstGeom prst="rect">
            <a:avLst/>
          </a:prstGeom>
        </p:spPr>
      </p:pic>
      <p:pic>
        <p:nvPicPr>
          <p:cNvPr id="613" name="Picture 612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1178" y="10571263"/>
            <a:ext cx="4640602" cy="2610339"/>
          </a:xfrm>
          <a:prstGeom prst="rect">
            <a:avLst/>
          </a:prstGeom>
        </p:spPr>
      </p:pic>
      <p:pic>
        <p:nvPicPr>
          <p:cNvPr id="614" name="Picture 613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0080" y="10576068"/>
            <a:ext cx="4632053" cy="2605530"/>
          </a:xfrm>
          <a:prstGeom prst="rect">
            <a:avLst/>
          </a:prstGeom>
        </p:spPr>
      </p:pic>
      <p:pic>
        <p:nvPicPr>
          <p:cNvPr id="615" name="Picture 614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2830" y="10561837"/>
            <a:ext cx="4674103" cy="2629183"/>
          </a:xfrm>
          <a:prstGeom prst="rect">
            <a:avLst/>
          </a:prstGeom>
        </p:spPr>
      </p:pic>
      <p:pic>
        <p:nvPicPr>
          <p:cNvPr id="616" name="Picture 615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4928" y="10575207"/>
            <a:ext cx="4633589" cy="2606394"/>
          </a:xfrm>
          <a:prstGeom prst="rect">
            <a:avLst/>
          </a:prstGeom>
        </p:spPr>
      </p:pic>
      <p:pic>
        <p:nvPicPr>
          <p:cNvPr id="617" name="Picture 616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37230" y="10580688"/>
            <a:ext cx="4626733" cy="2602537"/>
          </a:xfrm>
          <a:prstGeom prst="rect">
            <a:avLst/>
          </a:prstGeom>
        </p:spPr>
      </p:pic>
      <p:pic>
        <p:nvPicPr>
          <p:cNvPr id="618" name="Picture 617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86650" y="10582315"/>
            <a:ext cx="4620948" cy="2599283"/>
          </a:xfrm>
          <a:prstGeom prst="rect">
            <a:avLst/>
          </a:prstGeom>
        </p:spPr>
      </p:pic>
      <p:pic>
        <p:nvPicPr>
          <p:cNvPr id="619" name="Picture 618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68828" y="10534923"/>
            <a:ext cx="4653438" cy="2617559"/>
          </a:xfrm>
          <a:prstGeom prst="rect">
            <a:avLst/>
          </a:prstGeom>
        </p:spPr>
      </p:pic>
      <p:pic>
        <p:nvPicPr>
          <p:cNvPr id="620" name="Picture 619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4728" y="13846698"/>
            <a:ext cx="4668470" cy="2626015"/>
          </a:xfrm>
          <a:prstGeom prst="rect">
            <a:avLst/>
          </a:prstGeom>
        </p:spPr>
      </p:pic>
      <p:pic>
        <p:nvPicPr>
          <p:cNvPr id="621" name="Picture 620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6578" y="13846695"/>
            <a:ext cx="4668471" cy="2626016"/>
          </a:xfrm>
          <a:prstGeom prst="rect">
            <a:avLst/>
          </a:prstGeom>
        </p:spPr>
      </p:pic>
      <p:pic>
        <p:nvPicPr>
          <p:cNvPr id="622" name="Picture 621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1871" y="13846695"/>
            <a:ext cx="4668471" cy="2626016"/>
          </a:xfrm>
          <a:prstGeom prst="rect">
            <a:avLst/>
          </a:prstGeom>
        </p:spPr>
      </p:pic>
      <p:pic>
        <p:nvPicPr>
          <p:cNvPr id="623" name="Picture 622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77164" y="13846695"/>
            <a:ext cx="4668472" cy="2626016"/>
          </a:xfrm>
          <a:prstGeom prst="rect">
            <a:avLst/>
          </a:prstGeom>
        </p:spPr>
      </p:pic>
      <p:pic>
        <p:nvPicPr>
          <p:cNvPr id="624" name="Picture 623"/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68324" y="13846695"/>
            <a:ext cx="4668471" cy="2626016"/>
          </a:xfrm>
          <a:prstGeom prst="rect">
            <a:avLst/>
          </a:prstGeom>
        </p:spPr>
      </p:pic>
      <p:pic>
        <p:nvPicPr>
          <p:cNvPr id="625" name="Picture 624"/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20451" y="13846695"/>
            <a:ext cx="4668471" cy="2626016"/>
          </a:xfrm>
          <a:prstGeom prst="rect">
            <a:avLst/>
          </a:prstGeom>
        </p:spPr>
      </p:pic>
      <p:pic>
        <p:nvPicPr>
          <p:cNvPr id="626" name="Picture 625"/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68830" y="13824370"/>
            <a:ext cx="4668472" cy="2626016"/>
          </a:xfrm>
          <a:prstGeom prst="rect">
            <a:avLst/>
          </a:prstGeom>
        </p:spPr>
      </p:pic>
      <p:grpSp>
        <p:nvGrpSpPr>
          <p:cNvPr id="627" name="Group 626"/>
          <p:cNvGrpSpPr/>
          <p:nvPr/>
        </p:nvGrpSpPr>
        <p:grpSpPr>
          <a:xfrm>
            <a:off x="10887210" y="13237195"/>
            <a:ext cx="137160" cy="546463"/>
            <a:chOff x="13396070" y="13514614"/>
            <a:chExt cx="274320" cy="1092926"/>
          </a:xfrm>
        </p:grpSpPr>
        <p:sp>
          <p:nvSpPr>
            <p:cNvPr id="628" name="Oval 627"/>
            <p:cNvSpPr/>
            <p:nvPr/>
          </p:nvSpPr>
          <p:spPr>
            <a:xfrm>
              <a:off x="13396070" y="13906500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629" name="Oval 628"/>
            <p:cNvSpPr/>
            <p:nvPr/>
          </p:nvSpPr>
          <p:spPr>
            <a:xfrm>
              <a:off x="13396070" y="14333220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630" name="Oval 629"/>
            <p:cNvSpPr/>
            <p:nvPr/>
          </p:nvSpPr>
          <p:spPr>
            <a:xfrm>
              <a:off x="13396070" y="13514614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</p:grpSp>
      <p:sp>
        <p:nvSpPr>
          <p:cNvPr id="631" name="TextBox 630"/>
          <p:cNvSpPr txBox="1"/>
          <p:nvPr/>
        </p:nvSpPr>
        <p:spPr>
          <a:xfrm>
            <a:off x="-19941" y="13366404"/>
            <a:ext cx="764091" cy="553998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sz="3300" i="1" dirty="0">
                <a:latin typeface="Times New Roman"/>
                <a:cs typeface="Times New Roman"/>
              </a:rPr>
              <a:t>k</a:t>
            </a:r>
            <a:r>
              <a:rPr lang="en-US" sz="3300" dirty="0">
                <a:latin typeface="Times New Roman"/>
                <a:cs typeface="Times New Roman"/>
              </a:rPr>
              <a:t>=7</a:t>
            </a:r>
          </a:p>
        </p:txBody>
      </p:sp>
      <p:sp>
        <p:nvSpPr>
          <p:cNvPr id="632" name="TextBox 631"/>
          <p:cNvSpPr txBox="1"/>
          <p:nvPr/>
        </p:nvSpPr>
        <p:spPr>
          <a:xfrm>
            <a:off x="-35181" y="10059324"/>
            <a:ext cx="764091" cy="553998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sz="3300" i="1" dirty="0">
                <a:latin typeface="Times New Roman"/>
                <a:cs typeface="Times New Roman"/>
              </a:rPr>
              <a:t>k</a:t>
            </a:r>
            <a:r>
              <a:rPr lang="en-US" sz="3300" dirty="0">
                <a:latin typeface="Times New Roman"/>
                <a:cs typeface="Times New Roman"/>
              </a:rPr>
              <a:t>=2</a:t>
            </a:r>
          </a:p>
        </p:txBody>
      </p:sp>
      <p:sp>
        <p:nvSpPr>
          <p:cNvPr id="633" name="TextBox 632"/>
          <p:cNvSpPr txBox="1"/>
          <p:nvPr/>
        </p:nvSpPr>
        <p:spPr>
          <a:xfrm>
            <a:off x="-35181" y="6748368"/>
            <a:ext cx="764091" cy="553998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sz="3300" i="1" dirty="0">
                <a:latin typeface="Times New Roman"/>
                <a:cs typeface="Times New Roman"/>
              </a:rPr>
              <a:t>k</a:t>
            </a:r>
            <a:r>
              <a:rPr lang="en-US" sz="3300" dirty="0">
                <a:latin typeface="Times New Roman"/>
                <a:cs typeface="Times New Roman"/>
              </a:rPr>
              <a:t>=1</a:t>
            </a:r>
          </a:p>
        </p:txBody>
      </p:sp>
      <p:sp>
        <p:nvSpPr>
          <p:cNvPr id="634" name="TextBox 633"/>
          <p:cNvSpPr txBox="1"/>
          <p:nvPr/>
        </p:nvSpPr>
        <p:spPr>
          <a:xfrm>
            <a:off x="6811244" y="1646714"/>
            <a:ext cx="1131079" cy="553998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pPr algn="ctr"/>
            <a:r>
              <a:rPr lang="en-US" sz="3300" dirty="0">
                <a:latin typeface="Times New Roman"/>
                <a:cs typeface="Times New Roman"/>
              </a:rPr>
              <a:t>Robot</a:t>
            </a:r>
          </a:p>
        </p:txBody>
      </p:sp>
      <p:sp>
        <p:nvSpPr>
          <p:cNvPr id="635" name="TextBox 634"/>
          <p:cNvSpPr txBox="1"/>
          <p:nvPr/>
        </p:nvSpPr>
        <p:spPr>
          <a:xfrm>
            <a:off x="6813107" y="2500318"/>
            <a:ext cx="914955" cy="553998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pPr algn="ctr"/>
            <a:r>
              <a:rPr lang="en-US" sz="3300" dirty="0">
                <a:latin typeface="Times New Roman"/>
                <a:cs typeface="Times New Roman"/>
              </a:rPr>
              <a:t>Goal</a:t>
            </a:r>
          </a:p>
        </p:txBody>
      </p:sp>
      <p:sp>
        <p:nvSpPr>
          <p:cNvPr id="636" name="TextBox 635"/>
          <p:cNvSpPr txBox="1"/>
          <p:nvPr/>
        </p:nvSpPr>
        <p:spPr>
          <a:xfrm>
            <a:off x="6812915" y="3330714"/>
            <a:ext cx="1079645" cy="553998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pPr algn="ctr"/>
            <a:r>
              <a:rPr lang="en-US" sz="3300" dirty="0">
                <a:latin typeface="Times New Roman"/>
                <a:cs typeface="Times New Roman"/>
              </a:rPr>
              <a:t>Move</a:t>
            </a:r>
          </a:p>
        </p:txBody>
      </p:sp>
      <p:sp>
        <p:nvSpPr>
          <p:cNvPr id="637" name="TextBox 636"/>
          <p:cNvSpPr txBox="1"/>
          <p:nvPr/>
        </p:nvSpPr>
        <p:spPr>
          <a:xfrm>
            <a:off x="6741284" y="4182637"/>
            <a:ext cx="2008065" cy="553998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pPr algn="ctr"/>
            <a:r>
              <a:rPr lang="en-US" sz="3300" dirty="0">
                <a:latin typeface="Times New Roman"/>
                <a:cs typeface="Times New Roman"/>
              </a:rPr>
              <a:t>Drift Move</a:t>
            </a:r>
          </a:p>
        </p:txBody>
      </p:sp>
      <p:grpSp>
        <p:nvGrpSpPr>
          <p:cNvPr id="638" name="Group 637"/>
          <p:cNvGrpSpPr/>
          <p:nvPr/>
        </p:nvGrpSpPr>
        <p:grpSpPr>
          <a:xfrm rot="5400000">
            <a:off x="9057775" y="4236202"/>
            <a:ext cx="735576" cy="724439"/>
            <a:chOff x="6330339" y="5786642"/>
            <a:chExt cx="631500" cy="334817"/>
          </a:xfrm>
        </p:grpSpPr>
        <p:cxnSp>
          <p:nvCxnSpPr>
            <p:cNvPr id="639" name="Straight Arrow Connector 638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Arrow Connector 639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Arrow Connector 640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2" name="Straight Arrow Connector 641"/>
          <p:cNvCxnSpPr/>
          <p:nvPr/>
        </p:nvCxnSpPr>
        <p:spPr>
          <a:xfrm flipH="1">
            <a:off x="1746325" y="9222128"/>
            <a:ext cx="362856" cy="39766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3" name="Picture 642"/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4123" y="1477890"/>
            <a:ext cx="868681" cy="914401"/>
          </a:xfrm>
          <a:prstGeom prst="rect">
            <a:avLst/>
          </a:prstGeom>
        </p:spPr>
      </p:pic>
      <p:pic>
        <p:nvPicPr>
          <p:cNvPr id="644" name="Picture 643"/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59095" y="2558367"/>
            <a:ext cx="757989" cy="737937"/>
          </a:xfrm>
          <a:prstGeom prst="rect">
            <a:avLst/>
          </a:prstGeom>
        </p:spPr>
      </p:pic>
      <p:cxnSp>
        <p:nvCxnSpPr>
          <p:cNvPr id="645" name="Straight Arrow Connector 644"/>
          <p:cNvCxnSpPr/>
          <p:nvPr/>
        </p:nvCxnSpPr>
        <p:spPr>
          <a:xfrm flipH="1">
            <a:off x="1470842" y="9222128"/>
            <a:ext cx="345909" cy="39766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6" name="Straight Arrow Connector 645"/>
          <p:cNvCxnSpPr/>
          <p:nvPr/>
        </p:nvCxnSpPr>
        <p:spPr>
          <a:xfrm flipH="1">
            <a:off x="1178409" y="9222128"/>
            <a:ext cx="338213" cy="39766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/>
          <p:cNvCxnSpPr/>
          <p:nvPr/>
        </p:nvCxnSpPr>
        <p:spPr>
          <a:xfrm flipH="1">
            <a:off x="878278" y="9222128"/>
            <a:ext cx="319171" cy="39766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8" name="Group 647"/>
          <p:cNvGrpSpPr/>
          <p:nvPr/>
        </p:nvGrpSpPr>
        <p:grpSpPr>
          <a:xfrm>
            <a:off x="5788515" y="9083562"/>
            <a:ext cx="386539" cy="327838"/>
            <a:chOff x="12500645" y="19167862"/>
            <a:chExt cx="773077" cy="655676"/>
          </a:xfrm>
        </p:grpSpPr>
        <p:cxnSp>
          <p:nvCxnSpPr>
            <p:cNvPr id="649" name="Straight Arrow Connector 648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Arrow Connector 649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Arrow Connector 650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2" name="Group 651"/>
          <p:cNvGrpSpPr/>
          <p:nvPr/>
        </p:nvGrpSpPr>
        <p:grpSpPr>
          <a:xfrm rot="5400000">
            <a:off x="8449685" y="8738271"/>
            <a:ext cx="205647" cy="156301"/>
            <a:chOff x="6330339" y="5786642"/>
            <a:chExt cx="631500" cy="334817"/>
          </a:xfrm>
        </p:grpSpPr>
        <p:cxnSp>
          <p:nvCxnSpPr>
            <p:cNvPr id="653" name="Straight Arrow Connector 652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Arrow Connector 653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Arrow Connector 654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6" name="Straight Arrow Connector 655"/>
          <p:cNvCxnSpPr/>
          <p:nvPr/>
        </p:nvCxnSpPr>
        <p:spPr>
          <a:xfrm flipH="1">
            <a:off x="11252674" y="9083561"/>
            <a:ext cx="609459" cy="1284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7" name="Group 656"/>
          <p:cNvGrpSpPr/>
          <p:nvPr/>
        </p:nvGrpSpPr>
        <p:grpSpPr>
          <a:xfrm rot="5400000">
            <a:off x="8449685" y="8450889"/>
            <a:ext cx="205647" cy="156301"/>
            <a:chOff x="6330339" y="5786642"/>
            <a:chExt cx="631500" cy="334817"/>
          </a:xfrm>
        </p:grpSpPr>
        <p:cxnSp>
          <p:nvCxnSpPr>
            <p:cNvPr id="658" name="Straight Arrow Connector 65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Arrow Connector 65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Arrow Connector 659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1" name="Group 660"/>
          <p:cNvGrpSpPr/>
          <p:nvPr/>
        </p:nvGrpSpPr>
        <p:grpSpPr>
          <a:xfrm rot="5400000">
            <a:off x="8449685" y="8195525"/>
            <a:ext cx="205647" cy="156301"/>
            <a:chOff x="6330339" y="5786642"/>
            <a:chExt cx="631500" cy="334817"/>
          </a:xfrm>
        </p:grpSpPr>
        <p:cxnSp>
          <p:nvCxnSpPr>
            <p:cNvPr id="662" name="Straight Arrow Connector 66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Arrow Connector 66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Arrow Connector 66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5" name="Group 664"/>
          <p:cNvGrpSpPr/>
          <p:nvPr/>
        </p:nvGrpSpPr>
        <p:grpSpPr>
          <a:xfrm rot="5400000">
            <a:off x="8449685" y="7932500"/>
            <a:ext cx="205647" cy="156301"/>
            <a:chOff x="6330339" y="5786642"/>
            <a:chExt cx="631500" cy="334817"/>
          </a:xfrm>
        </p:grpSpPr>
        <p:cxnSp>
          <p:nvCxnSpPr>
            <p:cNvPr id="666" name="Straight Arrow Connector 66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Arrow Connector 66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Arrow Connector 66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9" name="Straight Arrow Connector 668"/>
          <p:cNvCxnSpPr/>
          <p:nvPr/>
        </p:nvCxnSpPr>
        <p:spPr>
          <a:xfrm flipH="1">
            <a:off x="11139016" y="9370971"/>
            <a:ext cx="186491" cy="182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Arrow Connector 669"/>
          <p:cNvCxnSpPr/>
          <p:nvPr/>
        </p:nvCxnSpPr>
        <p:spPr>
          <a:xfrm>
            <a:off x="14213740" y="8008107"/>
            <a:ext cx="1713314" cy="162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1" name="Straight Arrow Connector 670"/>
          <p:cNvCxnSpPr/>
          <p:nvPr/>
        </p:nvCxnSpPr>
        <p:spPr>
          <a:xfrm flipV="1">
            <a:off x="14731356" y="9064303"/>
            <a:ext cx="1338121" cy="491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2" name="Straight Arrow Connector 671"/>
          <p:cNvCxnSpPr/>
          <p:nvPr/>
        </p:nvCxnSpPr>
        <p:spPr>
          <a:xfrm flipV="1">
            <a:off x="14731356" y="9343400"/>
            <a:ext cx="1338121" cy="626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3" name="Group 672"/>
          <p:cNvGrpSpPr/>
          <p:nvPr/>
        </p:nvGrpSpPr>
        <p:grpSpPr>
          <a:xfrm>
            <a:off x="11475594" y="8488379"/>
            <a:ext cx="386539" cy="327838"/>
            <a:chOff x="12500645" y="19167862"/>
            <a:chExt cx="773077" cy="655676"/>
          </a:xfrm>
        </p:grpSpPr>
        <p:cxnSp>
          <p:nvCxnSpPr>
            <p:cNvPr id="674" name="Straight Arrow Connector 673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Arrow Connector 674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Arrow Connector 675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7" name="Straight Arrow Connector 676"/>
          <p:cNvCxnSpPr/>
          <p:nvPr/>
        </p:nvCxnSpPr>
        <p:spPr>
          <a:xfrm rot="16200000" flipH="1" flipV="1">
            <a:off x="18016726" y="9038867"/>
            <a:ext cx="4251" cy="307063"/>
          </a:xfrm>
          <a:prstGeom prst="straightConnector1">
            <a:avLst/>
          </a:prstGeom>
          <a:ln w="57150" cmpd="sng">
            <a:solidFill>
              <a:schemeClr val="bg1">
                <a:lumMod val="65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Arrow Connector 677"/>
          <p:cNvCxnSpPr/>
          <p:nvPr/>
        </p:nvCxnSpPr>
        <p:spPr>
          <a:xfrm flipV="1">
            <a:off x="17834685" y="8853482"/>
            <a:ext cx="0" cy="368648"/>
          </a:xfrm>
          <a:prstGeom prst="straightConnector1">
            <a:avLst/>
          </a:prstGeom>
          <a:ln w="5715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Arrow Connector 678"/>
          <p:cNvCxnSpPr/>
          <p:nvPr/>
        </p:nvCxnSpPr>
        <p:spPr>
          <a:xfrm rot="16200000">
            <a:off x="18022819" y="8735344"/>
            <a:ext cx="1" cy="31499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Arrow Connector 679"/>
          <p:cNvCxnSpPr/>
          <p:nvPr/>
        </p:nvCxnSpPr>
        <p:spPr>
          <a:xfrm rot="16200000" flipH="1" flipV="1">
            <a:off x="18354422" y="7829355"/>
            <a:ext cx="4251" cy="307063"/>
          </a:xfrm>
          <a:prstGeom prst="straightConnector1">
            <a:avLst/>
          </a:prstGeom>
          <a:ln w="57150" cmpd="sng">
            <a:solidFill>
              <a:schemeClr val="bg1">
                <a:lumMod val="65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Arrow Connector 680"/>
          <p:cNvCxnSpPr/>
          <p:nvPr/>
        </p:nvCxnSpPr>
        <p:spPr>
          <a:xfrm flipV="1">
            <a:off x="18172381" y="7643971"/>
            <a:ext cx="0" cy="368648"/>
          </a:xfrm>
          <a:prstGeom prst="straightConnector1">
            <a:avLst/>
          </a:prstGeom>
          <a:ln w="5715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Arrow Connector 681"/>
          <p:cNvCxnSpPr/>
          <p:nvPr/>
        </p:nvCxnSpPr>
        <p:spPr>
          <a:xfrm rot="16200000">
            <a:off x="18360515" y="7525832"/>
            <a:ext cx="1" cy="31499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Arrow Connector 682"/>
          <p:cNvCxnSpPr/>
          <p:nvPr/>
        </p:nvCxnSpPr>
        <p:spPr>
          <a:xfrm flipH="1">
            <a:off x="1824194" y="12507939"/>
            <a:ext cx="371243" cy="330878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Arrow Connector 683"/>
          <p:cNvCxnSpPr/>
          <p:nvPr/>
        </p:nvCxnSpPr>
        <p:spPr>
          <a:xfrm flipH="1">
            <a:off x="1519175" y="12507939"/>
            <a:ext cx="371243" cy="330878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5" name="Straight Arrow Connector 684"/>
          <p:cNvCxnSpPr/>
          <p:nvPr/>
        </p:nvCxnSpPr>
        <p:spPr>
          <a:xfrm flipH="1">
            <a:off x="1214156" y="12507939"/>
            <a:ext cx="371243" cy="330878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Arrow Connector 685"/>
          <p:cNvCxnSpPr/>
          <p:nvPr/>
        </p:nvCxnSpPr>
        <p:spPr>
          <a:xfrm flipH="1">
            <a:off x="1523102" y="11131315"/>
            <a:ext cx="371243" cy="3308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7" name="Group 686"/>
          <p:cNvGrpSpPr/>
          <p:nvPr/>
        </p:nvGrpSpPr>
        <p:grpSpPr>
          <a:xfrm rot="7373386">
            <a:off x="3929853" y="11429261"/>
            <a:ext cx="205647" cy="156301"/>
            <a:chOff x="6330339" y="5786642"/>
            <a:chExt cx="631500" cy="334817"/>
          </a:xfrm>
        </p:grpSpPr>
        <p:cxnSp>
          <p:nvCxnSpPr>
            <p:cNvPr id="688" name="Straight Arrow Connector 68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Arrow Connector 68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Straight Arrow Connector 689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1" name="Group 690"/>
          <p:cNvGrpSpPr/>
          <p:nvPr/>
        </p:nvGrpSpPr>
        <p:grpSpPr>
          <a:xfrm rot="7373386">
            <a:off x="3653178" y="12815933"/>
            <a:ext cx="205647" cy="156301"/>
            <a:chOff x="6330339" y="5786642"/>
            <a:chExt cx="631500" cy="334817"/>
          </a:xfrm>
        </p:grpSpPr>
        <p:cxnSp>
          <p:nvCxnSpPr>
            <p:cNvPr id="692" name="Straight Arrow Connector 69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Arrow Connector 69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Arrow Connector 69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5" name="Group 694"/>
          <p:cNvGrpSpPr/>
          <p:nvPr/>
        </p:nvGrpSpPr>
        <p:grpSpPr>
          <a:xfrm rot="7373386">
            <a:off x="3678755" y="12558569"/>
            <a:ext cx="205647" cy="156301"/>
            <a:chOff x="6330339" y="5786642"/>
            <a:chExt cx="631500" cy="334817"/>
          </a:xfrm>
        </p:grpSpPr>
        <p:cxnSp>
          <p:nvCxnSpPr>
            <p:cNvPr id="696" name="Straight Arrow Connector 69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Arrow Connector 69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Arrow Connector 69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9" name="Group 698"/>
          <p:cNvGrpSpPr/>
          <p:nvPr/>
        </p:nvGrpSpPr>
        <p:grpSpPr>
          <a:xfrm rot="7373386">
            <a:off x="3362320" y="12815932"/>
            <a:ext cx="205647" cy="156301"/>
            <a:chOff x="6330339" y="5786642"/>
            <a:chExt cx="631500" cy="334817"/>
          </a:xfrm>
        </p:grpSpPr>
        <p:cxnSp>
          <p:nvCxnSpPr>
            <p:cNvPr id="700" name="Straight Arrow Connector 699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Arrow Connector 700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Arrow Connector 701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3" name="Group 702"/>
          <p:cNvGrpSpPr/>
          <p:nvPr/>
        </p:nvGrpSpPr>
        <p:grpSpPr>
          <a:xfrm>
            <a:off x="5792835" y="12372253"/>
            <a:ext cx="386539" cy="327838"/>
            <a:chOff x="12500645" y="19167862"/>
            <a:chExt cx="773077" cy="655676"/>
          </a:xfrm>
        </p:grpSpPr>
        <p:cxnSp>
          <p:nvCxnSpPr>
            <p:cNvPr id="704" name="Straight Arrow Connector 703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Straight Arrow Connector 704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Arrow Connector 705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7" name="Group 706"/>
          <p:cNvGrpSpPr/>
          <p:nvPr/>
        </p:nvGrpSpPr>
        <p:grpSpPr>
          <a:xfrm>
            <a:off x="6921549" y="10978330"/>
            <a:ext cx="386539" cy="327838"/>
            <a:chOff x="12500645" y="19167862"/>
            <a:chExt cx="773077" cy="655676"/>
          </a:xfrm>
        </p:grpSpPr>
        <p:cxnSp>
          <p:nvCxnSpPr>
            <p:cNvPr id="708" name="Straight Arrow Connector 707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Arrow Connector 708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Arrow Connector 709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1" name="Group 710"/>
          <p:cNvGrpSpPr/>
          <p:nvPr/>
        </p:nvGrpSpPr>
        <p:grpSpPr>
          <a:xfrm rot="5400000">
            <a:off x="8455074" y="11486866"/>
            <a:ext cx="205647" cy="156301"/>
            <a:chOff x="6330339" y="5786642"/>
            <a:chExt cx="631500" cy="334817"/>
          </a:xfrm>
        </p:grpSpPr>
        <p:cxnSp>
          <p:nvCxnSpPr>
            <p:cNvPr id="712" name="Straight Arrow Connector 71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Arrow Connector 71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5" name="Group 714"/>
          <p:cNvGrpSpPr/>
          <p:nvPr/>
        </p:nvGrpSpPr>
        <p:grpSpPr>
          <a:xfrm rot="5400000">
            <a:off x="8455074" y="12039526"/>
            <a:ext cx="205647" cy="156301"/>
            <a:chOff x="6330339" y="5786642"/>
            <a:chExt cx="631500" cy="334817"/>
          </a:xfrm>
        </p:grpSpPr>
        <p:cxnSp>
          <p:nvCxnSpPr>
            <p:cNvPr id="716" name="Straight Arrow Connector 71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Arrow Connector 71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Arrow Connector 71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9" name="Group 718"/>
          <p:cNvGrpSpPr/>
          <p:nvPr/>
        </p:nvGrpSpPr>
        <p:grpSpPr>
          <a:xfrm rot="5400000">
            <a:off x="8455074" y="12295055"/>
            <a:ext cx="205647" cy="156301"/>
            <a:chOff x="6330339" y="5786642"/>
            <a:chExt cx="631500" cy="334817"/>
          </a:xfrm>
        </p:grpSpPr>
        <p:cxnSp>
          <p:nvCxnSpPr>
            <p:cNvPr id="720" name="Straight Arrow Connector 719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Arrow Connector 720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Arrow Connector 721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3" name="Group 722"/>
          <p:cNvGrpSpPr/>
          <p:nvPr/>
        </p:nvGrpSpPr>
        <p:grpSpPr>
          <a:xfrm rot="5400000">
            <a:off x="9419629" y="10900180"/>
            <a:ext cx="205647" cy="156301"/>
            <a:chOff x="6330339" y="5786642"/>
            <a:chExt cx="631500" cy="334817"/>
          </a:xfrm>
        </p:grpSpPr>
        <p:cxnSp>
          <p:nvCxnSpPr>
            <p:cNvPr id="724" name="Straight Arrow Connector 723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Arrow Connector 724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Arrow Connector 725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7" name="Group 726"/>
          <p:cNvGrpSpPr/>
          <p:nvPr/>
        </p:nvGrpSpPr>
        <p:grpSpPr>
          <a:xfrm rot="5400000">
            <a:off x="9177372" y="12020678"/>
            <a:ext cx="205647" cy="156301"/>
            <a:chOff x="6330339" y="5786642"/>
            <a:chExt cx="631500" cy="334817"/>
          </a:xfrm>
        </p:grpSpPr>
        <p:cxnSp>
          <p:nvCxnSpPr>
            <p:cNvPr id="728" name="Straight Arrow Connector 72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Straight Arrow Connector 72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Arrow Connector 729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1" name="Group 730"/>
          <p:cNvGrpSpPr/>
          <p:nvPr/>
        </p:nvGrpSpPr>
        <p:grpSpPr>
          <a:xfrm rot="5400000">
            <a:off x="9489065" y="12020678"/>
            <a:ext cx="205647" cy="156301"/>
            <a:chOff x="6330339" y="5786642"/>
            <a:chExt cx="631500" cy="334817"/>
          </a:xfrm>
        </p:grpSpPr>
        <p:cxnSp>
          <p:nvCxnSpPr>
            <p:cNvPr id="732" name="Straight Arrow Connector 73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Straight Arrow Connector 73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Straight Arrow Connector 73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5" name="Group 734"/>
          <p:cNvGrpSpPr/>
          <p:nvPr/>
        </p:nvGrpSpPr>
        <p:grpSpPr>
          <a:xfrm rot="5400000">
            <a:off x="9778406" y="11990534"/>
            <a:ext cx="205647" cy="156301"/>
            <a:chOff x="6330339" y="5786642"/>
            <a:chExt cx="631500" cy="334817"/>
          </a:xfrm>
        </p:grpSpPr>
        <p:cxnSp>
          <p:nvCxnSpPr>
            <p:cNvPr id="736" name="Straight Arrow Connector 73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Straight Arrow Connector 73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Arrow Connector 73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9" name="Group 738"/>
          <p:cNvGrpSpPr/>
          <p:nvPr/>
        </p:nvGrpSpPr>
        <p:grpSpPr>
          <a:xfrm rot="5400000">
            <a:off x="8913407" y="12289497"/>
            <a:ext cx="205647" cy="156301"/>
            <a:chOff x="6330339" y="5786642"/>
            <a:chExt cx="631500" cy="334817"/>
          </a:xfrm>
        </p:grpSpPr>
        <p:cxnSp>
          <p:nvCxnSpPr>
            <p:cNvPr id="740" name="Straight Arrow Connector 739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Arrow Connector 740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Arrow Connector 741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3" name="Group 742"/>
          <p:cNvGrpSpPr/>
          <p:nvPr/>
        </p:nvGrpSpPr>
        <p:grpSpPr>
          <a:xfrm rot="5400000">
            <a:off x="8682551" y="12289497"/>
            <a:ext cx="205647" cy="156301"/>
            <a:chOff x="6330339" y="5786642"/>
            <a:chExt cx="631500" cy="334817"/>
          </a:xfrm>
        </p:grpSpPr>
        <p:cxnSp>
          <p:nvCxnSpPr>
            <p:cNvPr id="744" name="Straight Arrow Connector 743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Arrow Connector 744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Arrow Connector 745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7" name="Group 746"/>
          <p:cNvGrpSpPr/>
          <p:nvPr/>
        </p:nvGrpSpPr>
        <p:grpSpPr>
          <a:xfrm rot="5400000">
            <a:off x="9177372" y="8738271"/>
            <a:ext cx="205647" cy="156301"/>
            <a:chOff x="6330339" y="5786642"/>
            <a:chExt cx="631500" cy="334817"/>
          </a:xfrm>
        </p:grpSpPr>
        <p:cxnSp>
          <p:nvCxnSpPr>
            <p:cNvPr id="748" name="Straight Arrow Connector 74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Arrow Connector 74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Arrow Connector 749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1" name="Group 750"/>
          <p:cNvGrpSpPr/>
          <p:nvPr/>
        </p:nvGrpSpPr>
        <p:grpSpPr>
          <a:xfrm rot="5400000">
            <a:off x="9489065" y="8738271"/>
            <a:ext cx="205647" cy="156301"/>
            <a:chOff x="6330339" y="5786642"/>
            <a:chExt cx="631500" cy="334817"/>
          </a:xfrm>
        </p:grpSpPr>
        <p:cxnSp>
          <p:nvCxnSpPr>
            <p:cNvPr id="752" name="Straight Arrow Connector 75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Arrow Connector 75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Straight Arrow Connector 75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5" name="Group 754"/>
          <p:cNvGrpSpPr/>
          <p:nvPr/>
        </p:nvGrpSpPr>
        <p:grpSpPr>
          <a:xfrm rot="5400000">
            <a:off x="9778406" y="8708127"/>
            <a:ext cx="205647" cy="156301"/>
            <a:chOff x="6330339" y="5786642"/>
            <a:chExt cx="631500" cy="334817"/>
          </a:xfrm>
        </p:grpSpPr>
        <p:cxnSp>
          <p:nvCxnSpPr>
            <p:cNvPr id="756" name="Straight Arrow Connector 75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Arrow Connector 75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Arrow Connector 75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9" name="Group 758"/>
          <p:cNvGrpSpPr/>
          <p:nvPr/>
        </p:nvGrpSpPr>
        <p:grpSpPr>
          <a:xfrm rot="5400000">
            <a:off x="8913407" y="9007090"/>
            <a:ext cx="205647" cy="156301"/>
            <a:chOff x="6330339" y="5786642"/>
            <a:chExt cx="631500" cy="334817"/>
          </a:xfrm>
        </p:grpSpPr>
        <p:cxnSp>
          <p:nvCxnSpPr>
            <p:cNvPr id="760" name="Straight Arrow Connector 759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Arrow Connector 760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Arrow Connector 761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3" name="Group 762"/>
          <p:cNvGrpSpPr/>
          <p:nvPr/>
        </p:nvGrpSpPr>
        <p:grpSpPr>
          <a:xfrm rot="5400000">
            <a:off x="8682551" y="9007090"/>
            <a:ext cx="205647" cy="156301"/>
            <a:chOff x="6330339" y="5786642"/>
            <a:chExt cx="631500" cy="334817"/>
          </a:xfrm>
        </p:grpSpPr>
        <p:cxnSp>
          <p:nvCxnSpPr>
            <p:cNvPr id="764" name="Straight Arrow Connector 763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Arrow Connector 764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Arrow Connector 765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7" name="Straight Arrow Connector 766"/>
          <p:cNvCxnSpPr/>
          <p:nvPr/>
        </p:nvCxnSpPr>
        <p:spPr>
          <a:xfrm flipH="1">
            <a:off x="11252673" y="12384450"/>
            <a:ext cx="609458" cy="1284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Arrow Connector 767"/>
          <p:cNvCxnSpPr/>
          <p:nvPr/>
        </p:nvCxnSpPr>
        <p:spPr>
          <a:xfrm flipH="1" flipV="1">
            <a:off x="11139016" y="12673687"/>
            <a:ext cx="177721" cy="562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9" name="Straight Arrow Connector 768"/>
          <p:cNvCxnSpPr/>
          <p:nvPr/>
        </p:nvCxnSpPr>
        <p:spPr>
          <a:xfrm flipH="1">
            <a:off x="11316735" y="11288222"/>
            <a:ext cx="813414" cy="2245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0" name="Straight Arrow Connector 769"/>
          <p:cNvCxnSpPr/>
          <p:nvPr/>
        </p:nvCxnSpPr>
        <p:spPr>
          <a:xfrm flipV="1">
            <a:off x="14731356" y="12389732"/>
            <a:ext cx="1338121" cy="491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1" name="Straight Arrow Connector 770"/>
          <p:cNvCxnSpPr/>
          <p:nvPr/>
        </p:nvCxnSpPr>
        <p:spPr>
          <a:xfrm flipV="1">
            <a:off x="14482043" y="12668827"/>
            <a:ext cx="1587432" cy="1048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Arrow Connector 771"/>
          <p:cNvCxnSpPr/>
          <p:nvPr/>
        </p:nvCxnSpPr>
        <p:spPr>
          <a:xfrm>
            <a:off x="14213740" y="11310672"/>
            <a:ext cx="1713314" cy="162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Arrow Connector 772"/>
          <p:cNvCxnSpPr/>
          <p:nvPr/>
        </p:nvCxnSpPr>
        <p:spPr>
          <a:xfrm>
            <a:off x="14213740" y="11564813"/>
            <a:ext cx="1713314" cy="162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Arrow Connector 773"/>
          <p:cNvCxnSpPr/>
          <p:nvPr/>
        </p:nvCxnSpPr>
        <p:spPr>
          <a:xfrm rot="16200000" flipH="1" flipV="1">
            <a:off x="18016726" y="12416821"/>
            <a:ext cx="4251" cy="307063"/>
          </a:xfrm>
          <a:prstGeom prst="straightConnector1">
            <a:avLst/>
          </a:prstGeom>
          <a:ln w="57150" cmpd="sng">
            <a:solidFill>
              <a:schemeClr val="bg1">
                <a:lumMod val="65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Arrow Connector 774"/>
          <p:cNvCxnSpPr/>
          <p:nvPr/>
        </p:nvCxnSpPr>
        <p:spPr>
          <a:xfrm flipV="1">
            <a:off x="17834685" y="12231436"/>
            <a:ext cx="0" cy="368648"/>
          </a:xfrm>
          <a:prstGeom prst="straightConnector1">
            <a:avLst/>
          </a:prstGeom>
          <a:ln w="5715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Arrow Connector 775"/>
          <p:cNvCxnSpPr/>
          <p:nvPr/>
        </p:nvCxnSpPr>
        <p:spPr>
          <a:xfrm rot="16200000">
            <a:off x="18022819" y="12113299"/>
            <a:ext cx="1" cy="31499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Arrow Connector 776"/>
          <p:cNvCxnSpPr/>
          <p:nvPr/>
        </p:nvCxnSpPr>
        <p:spPr>
          <a:xfrm rot="16200000" flipH="1" flipV="1">
            <a:off x="18304182" y="11277651"/>
            <a:ext cx="4251" cy="307063"/>
          </a:xfrm>
          <a:prstGeom prst="straightConnector1">
            <a:avLst/>
          </a:prstGeom>
          <a:ln w="57150" cmpd="sng">
            <a:solidFill>
              <a:schemeClr val="bg1">
                <a:lumMod val="65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Arrow Connector 777"/>
          <p:cNvCxnSpPr/>
          <p:nvPr/>
        </p:nvCxnSpPr>
        <p:spPr>
          <a:xfrm flipV="1">
            <a:off x="18122141" y="11092267"/>
            <a:ext cx="0" cy="368648"/>
          </a:xfrm>
          <a:prstGeom prst="straightConnector1">
            <a:avLst/>
          </a:prstGeom>
          <a:ln w="5715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Arrow Connector 778"/>
          <p:cNvCxnSpPr/>
          <p:nvPr/>
        </p:nvCxnSpPr>
        <p:spPr>
          <a:xfrm rot="16200000">
            <a:off x="18310275" y="10974128"/>
            <a:ext cx="1" cy="31499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Arrow Connector 779"/>
          <p:cNvCxnSpPr/>
          <p:nvPr/>
        </p:nvCxnSpPr>
        <p:spPr>
          <a:xfrm flipH="1">
            <a:off x="1254238" y="15537204"/>
            <a:ext cx="215332" cy="60736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1" name="Group 780"/>
          <p:cNvGrpSpPr/>
          <p:nvPr/>
        </p:nvGrpSpPr>
        <p:grpSpPr>
          <a:xfrm rot="7373386">
            <a:off x="3379423" y="9513065"/>
            <a:ext cx="205647" cy="156301"/>
            <a:chOff x="6330339" y="5786642"/>
            <a:chExt cx="631500" cy="334817"/>
          </a:xfrm>
        </p:grpSpPr>
        <p:cxnSp>
          <p:nvCxnSpPr>
            <p:cNvPr id="782" name="Straight Arrow Connector 78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Arrow Connector 78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Straight Arrow Connector 78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5" name="Group 784"/>
          <p:cNvGrpSpPr/>
          <p:nvPr/>
        </p:nvGrpSpPr>
        <p:grpSpPr>
          <a:xfrm rot="7373386">
            <a:off x="3622079" y="9274028"/>
            <a:ext cx="205647" cy="156301"/>
            <a:chOff x="6330339" y="5786642"/>
            <a:chExt cx="631500" cy="334817"/>
          </a:xfrm>
        </p:grpSpPr>
        <p:cxnSp>
          <p:nvCxnSpPr>
            <p:cNvPr id="786" name="Straight Arrow Connector 78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Straight Arrow Connector 78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Straight Arrow Connector 78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9" name="Straight Arrow Connector 788"/>
          <p:cNvCxnSpPr/>
          <p:nvPr/>
        </p:nvCxnSpPr>
        <p:spPr>
          <a:xfrm flipH="1">
            <a:off x="1254238" y="14989728"/>
            <a:ext cx="215332" cy="60736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Arrow Connector 789"/>
          <p:cNvCxnSpPr/>
          <p:nvPr/>
        </p:nvCxnSpPr>
        <p:spPr>
          <a:xfrm flipH="1">
            <a:off x="1828177" y="14989728"/>
            <a:ext cx="215332" cy="60736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91" name="Group 790"/>
          <p:cNvGrpSpPr/>
          <p:nvPr/>
        </p:nvGrpSpPr>
        <p:grpSpPr>
          <a:xfrm rot="7373386">
            <a:off x="3653178" y="16080706"/>
            <a:ext cx="205647" cy="156301"/>
            <a:chOff x="6330339" y="5786642"/>
            <a:chExt cx="631500" cy="334817"/>
          </a:xfrm>
        </p:grpSpPr>
        <p:cxnSp>
          <p:nvCxnSpPr>
            <p:cNvPr id="792" name="Straight Arrow Connector 79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Straight Arrow Connector 79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Arrow Connector 79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5" name="Group 794"/>
          <p:cNvGrpSpPr/>
          <p:nvPr/>
        </p:nvGrpSpPr>
        <p:grpSpPr>
          <a:xfrm rot="7373386">
            <a:off x="3369396" y="16080706"/>
            <a:ext cx="205647" cy="156301"/>
            <a:chOff x="6330339" y="5786642"/>
            <a:chExt cx="631500" cy="334817"/>
          </a:xfrm>
        </p:grpSpPr>
        <p:cxnSp>
          <p:nvCxnSpPr>
            <p:cNvPr id="796" name="Straight Arrow Connector 79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Straight Arrow Connector 79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Straight Arrow Connector 79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9" name="Group 798"/>
          <p:cNvGrpSpPr/>
          <p:nvPr/>
        </p:nvGrpSpPr>
        <p:grpSpPr>
          <a:xfrm>
            <a:off x="5792835" y="15719830"/>
            <a:ext cx="386539" cy="327838"/>
            <a:chOff x="12500645" y="19167862"/>
            <a:chExt cx="773077" cy="655676"/>
          </a:xfrm>
        </p:grpSpPr>
        <p:cxnSp>
          <p:nvCxnSpPr>
            <p:cNvPr id="800" name="Straight Arrow Connector 799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Straight Arrow Connector 800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Arrow Connector 801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3" name="Group 802"/>
          <p:cNvGrpSpPr/>
          <p:nvPr/>
        </p:nvGrpSpPr>
        <p:grpSpPr>
          <a:xfrm>
            <a:off x="6600623" y="14817577"/>
            <a:ext cx="386539" cy="327838"/>
            <a:chOff x="12500645" y="19167862"/>
            <a:chExt cx="773077" cy="655676"/>
          </a:xfrm>
        </p:grpSpPr>
        <p:cxnSp>
          <p:nvCxnSpPr>
            <p:cNvPr id="804" name="Straight Arrow Connector 803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Straight Arrow Connector 804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Straight Arrow Connector 805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7" name="Group 806"/>
          <p:cNvGrpSpPr/>
          <p:nvPr/>
        </p:nvGrpSpPr>
        <p:grpSpPr>
          <a:xfrm rot="5400000">
            <a:off x="8440786" y="15319588"/>
            <a:ext cx="205647" cy="156301"/>
            <a:chOff x="6330339" y="5786642"/>
            <a:chExt cx="631500" cy="334817"/>
          </a:xfrm>
        </p:grpSpPr>
        <p:cxnSp>
          <p:nvCxnSpPr>
            <p:cNvPr id="808" name="Straight Arrow Connector 80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Straight Arrow Connector 80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Straight Arrow Connector 809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1" name="Group 810"/>
          <p:cNvGrpSpPr/>
          <p:nvPr/>
        </p:nvGrpSpPr>
        <p:grpSpPr>
          <a:xfrm rot="5400000">
            <a:off x="8440786" y="15575118"/>
            <a:ext cx="205647" cy="156301"/>
            <a:chOff x="6330339" y="5786642"/>
            <a:chExt cx="631500" cy="334817"/>
          </a:xfrm>
        </p:grpSpPr>
        <p:cxnSp>
          <p:nvCxnSpPr>
            <p:cNvPr id="812" name="Straight Arrow Connector 81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Straight Arrow Connector 81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Straight Arrow Connector 81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5" name="Group 814"/>
          <p:cNvGrpSpPr/>
          <p:nvPr/>
        </p:nvGrpSpPr>
        <p:grpSpPr>
          <a:xfrm rot="5400000">
            <a:off x="8440786" y="14774949"/>
            <a:ext cx="205647" cy="156301"/>
            <a:chOff x="6330339" y="5786642"/>
            <a:chExt cx="631500" cy="334817"/>
          </a:xfrm>
        </p:grpSpPr>
        <p:cxnSp>
          <p:nvCxnSpPr>
            <p:cNvPr id="816" name="Straight Arrow Connector 81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Straight Arrow Connector 81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Straight Arrow Connector 81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9" name="Straight Arrow Connector 818"/>
          <p:cNvCxnSpPr/>
          <p:nvPr/>
        </p:nvCxnSpPr>
        <p:spPr>
          <a:xfrm flipH="1">
            <a:off x="11232262" y="15096927"/>
            <a:ext cx="637237" cy="1758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Arrow Connector 819"/>
          <p:cNvCxnSpPr/>
          <p:nvPr/>
        </p:nvCxnSpPr>
        <p:spPr>
          <a:xfrm flipH="1">
            <a:off x="11232262" y="15382118"/>
            <a:ext cx="637237" cy="1758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Arrow Connector 820"/>
          <p:cNvCxnSpPr/>
          <p:nvPr/>
        </p:nvCxnSpPr>
        <p:spPr>
          <a:xfrm flipV="1">
            <a:off x="14728721" y="14830113"/>
            <a:ext cx="1423840" cy="522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Arrow Connector 821"/>
          <p:cNvCxnSpPr/>
          <p:nvPr/>
        </p:nvCxnSpPr>
        <p:spPr>
          <a:xfrm flipV="1">
            <a:off x="14728721" y="15100494"/>
            <a:ext cx="1423840" cy="522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Arrow Connector 822"/>
          <p:cNvCxnSpPr/>
          <p:nvPr/>
        </p:nvCxnSpPr>
        <p:spPr>
          <a:xfrm flipV="1">
            <a:off x="14728721" y="15385686"/>
            <a:ext cx="1423840" cy="522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Arrow Connector 823"/>
          <p:cNvCxnSpPr/>
          <p:nvPr/>
        </p:nvCxnSpPr>
        <p:spPr>
          <a:xfrm flipH="1">
            <a:off x="17724633" y="15107533"/>
            <a:ext cx="470071" cy="6980"/>
          </a:xfrm>
          <a:prstGeom prst="straightConnector1">
            <a:avLst/>
          </a:prstGeom>
          <a:ln w="57150" cmpd="sng">
            <a:solidFill>
              <a:schemeClr val="bg1">
                <a:lumMod val="65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Arrow Connector 824"/>
          <p:cNvCxnSpPr/>
          <p:nvPr/>
        </p:nvCxnSpPr>
        <p:spPr>
          <a:xfrm flipH="1" flipV="1">
            <a:off x="17724633" y="14569036"/>
            <a:ext cx="1719" cy="527892"/>
          </a:xfrm>
          <a:prstGeom prst="straightConnector1">
            <a:avLst/>
          </a:prstGeom>
          <a:ln w="5715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Arrow Connector 825"/>
          <p:cNvCxnSpPr/>
          <p:nvPr/>
        </p:nvCxnSpPr>
        <p:spPr>
          <a:xfrm>
            <a:off x="17773924" y="14569035"/>
            <a:ext cx="234170" cy="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Arrow Connector 826"/>
          <p:cNvCxnSpPr/>
          <p:nvPr/>
        </p:nvCxnSpPr>
        <p:spPr>
          <a:xfrm flipV="1">
            <a:off x="8995631" y="3694979"/>
            <a:ext cx="792153" cy="2908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8" name="Picture 827"/>
          <p:cNvPicPr>
            <a:picLocks noChangeAspect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22" y="-16529"/>
            <a:ext cx="9752719" cy="5485905"/>
          </a:xfrm>
          <a:prstGeom prst="rect">
            <a:avLst/>
          </a:prstGeom>
        </p:spPr>
      </p:pic>
      <p:pic>
        <p:nvPicPr>
          <p:cNvPr id="829" name="Picture 828"/>
          <p:cNvPicPr>
            <a:picLocks noChangeAspect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79715" y="-1388"/>
            <a:ext cx="9708024" cy="5460764"/>
          </a:xfrm>
          <a:prstGeom prst="rect">
            <a:avLst/>
          </a:prstGeom>
        </p:spPr>
      </p:pic>
      <p:sp>
        <p:nvSpPr>
          <p:cNvPr id="830" name="Right Arrow 829"/>
          <p:cNvSpPr/>
          <p:nvPr/>
        </p:nvSpPr>
        <p:spPr>
          <a:xfrm>
            <a:off x="15490165" y="2097372"/>
            <a:ext cx="1751061" cy="1385463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831" name="TextBox 830"/>
          <p:cNvSpPr txBox="1"/>
          <p:nvPr/>
        </p:nvSpPr>
        <p:spPr>
          <a:xfrm>
            <a:off x="12625562" y="5573804"/>
            <a:ext cx="823302" cy="553998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sz="3300" dirty="0">
                <a:latin typeface="Times New Roman"/>
                <a:cs typeface="Times New Roman"/>
              </a:rPr>
              <a:t>start</a:t>
            </a:r>
          </a:p>
        </p:txBody>
      </p:sp>
      <p:sp>
        <p:nvSpPr>
          <p:cNvPr id="832" name="TextBox 831"/>
          <p:cNvSpPr txBox="1"/>
          <p:nvPr/>
        </p:nvSpPr>
        <p:spPr>
          <a:xfrm>
            <a:off x="19128731" y="5553791"/>
            <a:ext cx="867842" cy="553998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sz="3300" dirty="0">
                <a:latin typeface="Times New Roman"/>
                <a:cs typeface="Times New Roman"/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957119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</TotalTime>
  <Words>29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Homa Naz Ansari</dc:creator>
  <cp:lastModifiedBy>Aaron Becker</cp:lastModifiedBy>
  <cp:revision>21</cp:revision>
  <dcterms:created xsi:type="dcterms:W3CDTF">2016-09-02T03:56:27Z</dcterms:created>
  <dcterms:modified xsi:type="dcterms:W3CDTF">2016-09-05T12:29:01Z</dcterms:modified>
</cp:coreProperties>
</file>