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7" d="100"/>
          <a:sy n="27" d="100"/>
        </p:scale>
        <p:origin x="-2760" y="-112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R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82" y="0"/>
            <a:ext cx="6780618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617154" y="2463203"/>
            <a:ext cx="115462" cy="8467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752536" y="4636199"/>
            <a:ext cx="729714" cy="157954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5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5</cp:revision>
  <dcterms:created xsi:type="dcterms:W3CDTF">2016-09-01T23:13:14Z</dcterms:created>
  <dcterms:modified xsi:type="dcterms:W3CDTF">2016-09-06T22:18:12Z</dcterms:modified>
</cp:coreProperties>
</file>