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5" d="100"/>
          <a:sy n="25" d="100"/>
        </p:scale>
        <p:origin x="-2776" y="-120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4" y="0"/>
            <a:ext cx="6756436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17154" y="2463203"/>
            <a:ext cx="115462" cy="99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8784" y="3462329"/>
            <a:ext cx="2808168" cy="68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6</cp:revision>
  <dcterms:created xsi:type="dcterms:W3CDTF">2016-09-01T23:13:14Z</dcterms:created>
  <dcterms:modified xsi:type="dcterms:W3CDTF">2016-09-06T22:19:20Z</dcterms:modified>
</cp:coreProperties>
</file>