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2632" y="-112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R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4" y="0"/>
            <a:ext cx="6756436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617154" y="2463203"/>
            <a:ext cx="115462" cy="9991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52536" y="4636199"/>
            <a:ext cx="729714" cy="157954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8784" y="3462329"/>
            <a:ext cx="2808168" cy="684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4</cp:revision>
  <dcterms:created xsi:type="dcterms:W3CDTF">2016-09-01T23:13:14Z</dcterms:created>
  <dcterms:modified xsi:type="dcterms:W3CDTF">2016-09-01T23:28:55Z</dcterms:modified>
</cp:coreProperties>
</file>