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2" d="100"/>
          <a:sy n="32" d="100"/>
        </p:scale>
        <p:origin x="-2592" y="-112"/>
      </p:cViewPr>
      <p:guideLst>
        <p:guide orient="horz" pos="216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6"/>
            <a:ext cx="58293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1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274639"/>
            <a:ext cx="11572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274639"/>
            <a:ext cx="33575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5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4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1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6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35113"/>
            <a:ext cx="30301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535113"/>
            <a:ext cx="30313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2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7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3050"/>
            <a:ext cx="22562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73051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435101"/>
            <a:ext cx="22562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0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7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1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2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woR4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10" y="0"/>
            <a:ext cx="6742416" cy="6858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2608784" y="2463203"/>
            <a:ext cx="123832" cy="9991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752536" y="4636199"/>
            <a:ext cx="729714" cy="157954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08784" y="3462329"/>
            <a:ext cx="2808168" cy="6847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3752536" y="5777314"/>
            <a:ext cx="0" cy="438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416952" y="3810569"/>
            <a:ext cx="360362" cy="3364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52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8</cp:revision>
  <dcterms:created xsi:type="dcterms:W3CDTF">2016-09-01T23:13:14Z</dcterms:created>
  <dcterms:modified xsi:type="dcterms:W3CDTF">2016-09-06T22:19:47Z</dcterms:modified>
</cp:coreProperties>
</file>