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2648" y="-120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woR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" y="0"/>
            <a:ext cx="6742416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608784" y="2463203"/>
            <a:ext cx="123832" cy="9991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752536" y="4636199"/>
            <a:ext cx="729714" cy="157954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8784" y="3462329"/>
            <a:ext cx="2808168" cy="684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752536" y="5777314"/>
            <a:ext cx="0" cy="43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16952" y="3810569"/>
            <a:ext cx="360362" cy="3364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5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5</cp:revision>
  <dcterms:created xsi:type="dcterms:W3CDTF">2016-09-01T23:13:14Z</dcterms:created>
  <dcterms:modified xsi:type="dcterms:W3CDTF">2016-09-01T23:28:36Z</dcterms:modified>
</cp:coreProperties>
</file>