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1" d="100"/>
          <a:sy n="31" d="100"/>
        </p:scale>
        <p:origin x="-2576" y="-104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R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07" y="0"/>
            <a:ext cx="673743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08784" y="2463203"/>
            <a:ext cx="123832" cy="999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52536" y="4636199"/>
            <a:ext cx="729714" cy="15795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8784" y="3462329"/>
            <a:ext cx="2808168" cy="684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52536" y="5777314"/>
            <a:ext cx="0" cy="43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16952" y="3810569"/>
            <a:ext cx="360362" cy="336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373043" y="4434927"/>
            <a:ext cx="379493" cy="134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416952" y="2852512"/>
            <a:ext cx="360362" cy="9580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7</cp:revision>
  <dcterms:created xsi:type="dcterms:W3CDTF">2016-09-01T23:13:14Z</dcterms:created>
  <dcterms:modified xsi:type="dcterms:W3CDTF">2016-09-06T22:20:14Z</dcterms:modified>
</cp:coreProperties>
</file>