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45720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528" y="-752"/>
      </p:cViewPr>
      <p:guideLst>
        <p:guide orient="horz" pos="144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20284"/>
            <a:ext cx="11658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590800"/>
            <a:ext cx="9601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397" y="121712"/>
            <a:ext cx="2159792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2" y="121712"/>
            <a:ext cx="6250784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937934"/>
            <a:ext cx="11658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937812"/>
            <a:ext cx="1165860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4" y="711200"/>
            <a:ext cx="4205289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711200"/>
            <a:ext cx="4205289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023409"/>
            <a:ext cx="606028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1449917"/>
            <a:ext cx="6060284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023409"/>
            <a:ext cx="606266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1449917"/>
            <a:ext cx="6062664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2033"/>
            <a:ext cx="4512470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82037"/>
            <a:ext cx="7667625" cy="39020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956737"/>
            <a:ext cx="451247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4" y="3200403"/>
            <a:ext cx="822960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4" y="408517"/>
            <a:ext cx="8229600" cy="274320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4" y="3578228"/>
            <a:ext cx="822960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66803"/>
            <a:ext cx="12344400" cy="3017309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237570"/>
            <a:ext cx="3200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019B-6789-7642-8563-2C9E17E98A2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4237570"/>
            <a:ext cx="4343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4237570"/>
            <a:ext cx="3200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483274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62" y="3593128"/>
            <a:ext cx="4552413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77070" y="2966291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77070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77070" y="2966291"/>
            <a:ext cx="0" cy="65982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077070" y="2306471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41024" y="2966291"/>
            <a:ext cx="1119548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1405" y="167038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66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879" y="2190832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57457" y="2214471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sin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74472" y="2939705"/>
            <a:ext cx="194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cos</a:t>
            </a:r>
            <a:r>
              <a:rPr lang="en-US" sz="4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4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5361" y="2952683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84213" y="2968820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25409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50362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6559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Block Arc 45"/>
          <p:cNvSpPr/>
          <p:nvPr/>
        </p:nvSpPr>
        <p:spPr>
          <a:xfrm rot="9276576">
            <a:off x="1788348" y="2682102"/>
            <a:ext cx="571663" cy="610459"/>
          </a:xfrm>
          <a:prstGeom prst="blockArc">
            <a:avLst>
              <a:gd name="adj1" fmla="val 13574603"/>
              <a:gd name="adj2" fmla="val 17393596"/>
              <a:gd name="adj3" fmla="val 59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329757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27746" y="3593128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23553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17342" y="2079415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forward</a:t>
            </a:r>
            <a:endParaRPr lang="en-US" sz="4000" dirty="0" smtClean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71892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696845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73042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8132" y="2965441"/>
            <a:ext cx="1119548" cy="1111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923553" y="2972155"/>
            <a:ext cx="899647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4405" y="935715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7" name="Block Arc 56"/>
          <p:cNvSpPr/>
          <p:nvPr/>
        </p:nvSpPr>
        <p:spPr>
          <a:xfrm rot="9276576">
            <a:off x="487392" y="665134"/>
            <a:ext cx="571663" cy="610459"/>
          </a:xfrm>
          <a:prstGeom prst="blockArc">
            <a:avLst>
              <a:gd name="adj1" fmla="val 13574603"/>
              <a:gd name="adj2" fmla="val 16545285"/>
              <a:gd name="adj3" fmla="val 43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937707" y="2405451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35696" y="3593127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679842" y="368448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531503" y="2972155"/>
            <a:ext cx="655354" cy="1064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043204" y="0"/>
            <a:ext cx="22187" cy="1536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535230" y="1536591"/>
            <a:ext cx="4180770" cy="712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1531503" y="3341240"/>
            <a:ext cx="552729" cy="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11531503" y="2589025"/>
            <a:ext cx="935664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1531503" y="2190832"/>
            <a:ext cx="1147330" cy="3971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1553825" y="1857480"/>
            <a:ext cx="1368777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1531503" y="1556123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1540015" y="1281366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1540015" y="968166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1540015" y="681173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1553825" y="400511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91182" y="1666977"/>
            <a:ext cx="2293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Boundary Layer</a:t>
            </a:r>
            <a:endParaRPr lang="en-US" sz="3200" dirty="0">
              <a:latin typeface="Times"/>
              <a:cs typeface="Time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91182" y="-127002"/>
            <a:ext cx="22930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Free Flow</a:t>
            </a:r>
            <a:endParaRPr lang="en-US" sz="3200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7660" y="3577957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"/>
                <a:cs typeface="Times"/>
              </a:rPr>
              <a:t>a.</a:t>
            </a:r>
            <a:endParaRPr lang="en-US" sz="3200" b="1" dirty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04467" y="3577957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b</a:t>
            </a:r>
            <a:r>
              <a:rPr lang="en-US" sz="3200" b="1" dirty="0" smtClean="0">
                <a:latin typeface="Times"/>
                <a:cs typeface="Times"/>
              </a:rPr>
              <a:t>.</a:t>
            </a:r>
            <a:endParaRPr lang="en-US" sz="3200" b="1" dirty="0">
              <a:latin typeface="Times"/>
              <a:cs typeface="Time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513658" y="3593126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c</a:t>
            </a:r>
            <a:r>
              <a:rPr lang="en-US" sz="3200" b="1" dirty="0" smtClean="0">
                <a:latin typeface="Times"/>
                <a:cs typeface="Times"/>
              </a:rPr>
              <a:t>.</a:t>
            </a:r>
            <a:endParaRPr lang="en-US" sz="3200" b="1" dirty="0">
              <a:latin typeface="Times"/>
              <a:cs typeface="Time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3504333" y="1572203"/>
            <a:ext cx="0" cy="20057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3304763" y="2197689"/>
            <a:ext cx="135148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h</a:t>
            </a:r>
            <a:endParaRPr lang="en-US" sz="3200" i="1" dirty="0">
              <a:latin typeface="Times"/>
              <a:cs typeface="Time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874500" y="1572203"/>
            <a:ext cx="1168569" cy="2005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7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15</cp:revision>
  <dcterms:created xsi:type="dcterms:W3CDTF">2015-09-16T03:43:06Z</dcterms:created>
  <dcterms:modified xsi:type="dcterms:W3CDTF">2016-12-06T15:16:49Z</dcterms:modified>
</cp:coreProperties>
</file>