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548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36" d="100"/>
          <a:sy n="136" d="100"/>
        </p:scale>
        <p:origin x="21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B8D65-C370-A548-86E8-A0E663CC7657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1143000"/>
            <a:ext cx="685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A9494-39FA-5240-AD27-C06F09B5D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5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A9494-39FA-5240-AD27-C06F09B5DF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32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97890"/>
            <a:ext cx="91440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81630"/>
            <a:ext cx="91440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7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0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92100"/>
            <a:ext cx="262890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92100"/>
            <a:ext cx="7734300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2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2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67791"/>
            <a:ext cx="1051560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71571"/>
            <a:ext cx="1051560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5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0500"/>
            <a:ext cx="518160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0500"/>
            <a:ext cx="518160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4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92101"/>
            <a:ext cx="1051560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44930"/>
            <a:ext cx="5157787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004060"/>
            <a:ext cx="5157787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44930"/>
            <a:ext cx="5183188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4060"/>
            <a:ext cx="5183188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4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5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3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89940"/>
            <a:ext cx="617220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3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89940"/>
            <a:ext cx="617220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3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92101"/>
            <a:ext cx="105156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0500"/>
            <a:ext cx="105156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07B5D-B400-BC43-987A-7D391B225B8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85080"/>
            <a:ext cx="41148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2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(null)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7A990BB-88AA-B946-BBFD-D9593F608768}"/>
              </a:ext>
            </a:extLst>
          </p:cNvPr>
          <p:cNvGrpSpPr/>
          <p:nvPr/>
        </p:nvGrpSpPr>
        <p:grpSpPr>
          <a:xfrm>
            <a:off x="5268437" y="206962"/>
            <a:ext cx="6998383" cy="5126803"/>
            <a:chOff x="6293374" y="688153"/>
            <a:chExt cx="5727372" cy="4091233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C4096D9A-83E4-5C47-BA3B-DD3E0C83BC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664" t="18698" r="5363" b="20030"/>
            <a:stretch/>
          </p:blipFill>
          <p:spPr>
            <a:xfrm>
              <a:off x="6293374" y="688153"/>
              <a:ext cx="5666142" cy="4091233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0EEAF83-BDD0-1544-97C3-0BA5213ED311}"/>
                </a:ext>
              </a:extLst>
            </p:cNvPr>
            <p:cNvSpPr txBox="1"/>
            <p:nvPr/>
          </p:nvSpPr>
          <p:spPr>
            <a:xfrm>
              <a:off x="7286920" y="4062954"/>
              <a:ext cx="961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Right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4D73269-473A-C345-A030-068FF3E38007}"/>
                </a:ext>
              </a:extLst>
            </p:cNvPr>
            <p:cNvSpPr txBox="1"/>
            <p:nvPr/>
          </p:nvSpPr>
          <p:spPr>
            <a:xfrm>
              <a:off x="8647188" y="4062954"/>
              <a:ext cx="961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Up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AA773C-8801-1B44-A544-9E33AA71D63F}"/>
                </a:ext>
              </a:extLst>
            </p:cNvPr>
            <p:cNvSpPr txBox="1"/>
            <p:nvPr/>
          </p:nvSpPr>
          <p:spPr>
            <a:xfrm>
              <a:off x="9777167" y="4062954"/>
              <a:ext cx="961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Left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989E36F-D92E-8241-B0BB-BA8EDEA262C5}"/>
                </a:ext>
              </a:extLst>
            </p:cNvPr>
            <p:cNvSpPr txBox="1"/>
            <p:nvPr/>
          </p:nvSpPr>
          <p:spPr>
            <a:xfrm>
              <a:off x="11059212" y="4062954"/>
              <a:ext cx="961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Down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CBA4903-BB69-EB4D-876B-CE0770E4E2DE}"/>
                </a:ext>
              </a:extLst>
            </p:cNvPr>
            <p:cNvSpPr txBox="1"/>
            <p:nvPr/>
          </p:nvSpPr>
          <p:spPr>
            <a:xfrm rot="16200000">
              <a:off x="7421828" y="2463856"/>
              <a:ext cx="1454191" cy="327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m</a:t>
              </a:r>
              <a:r>
                <a:rPr lang="en-US" sz="2000" baseline="-25000" dirty="0">
                  <a:latin typeface="Times" pitchFamily="2" charset="0"/>
                </a:rPr>
                <a:t>1 </a:t>
              </a:r>
              <a:r>
                <a:rPr lang="en-US" sz="2000" dirty="0">
                  <a:latin typeface="Times" pitchFamily="2" charset="0"/>
                </a:rPr>
                <a:t>error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B4E8F6-91B0-E542-8A4F-D88BC10A2011}"/>
                </a:ext>
              </a:extLst>
            </p:cNvPr>
            <p:cNvSpPr txBox="1"/>
            <p:nvPr/>
          </p:nvSpPr>
          <p:spPr>
            <a:xfrm>
              <a:off x="8358608" y="3035432"/>
              <a:ext cx="617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7" name="7-Point Star 46">
              <a:extLst>
                <a:ext uri="{FF2B5EF4-FFF2-40B4-BE49-F238E27FC236}">
                  <a16:creationId xmlns:a16="http://schemas.microsoft.com/office/drawing/2014/main" id="{1B26ADEB-EBD4-F045-B92C-E6E3F95871FF}"/>
                </a:ext>
              </a:extLst>
            </p:cNvPr>
            <p:cNvSpPr/>
            <p:nvPr/>
          </p:nvSpPr>
          <p:spPr>
            <a:xfrm>
              <a:off x="7654286" y="2310328"/>
              <a:ext cx="75718" cy="117381"/>
            </a:xfrm>
            <a:prstGeom prst="star7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171DB3E-5BBC-D642-8DF5-6327FD791E6B}"/>
              </a:ext>
            </a:extLst>
          </p:cNvPr>
          <p:cNvGrpSpPr/>
          <p:nvPr/>
        </p:nvGrpSpPr>
        <p:grpSpPr>
          <a:xfrm>
            <a:off x="9429" y="80107"/>
            <a:ext cx="5653411" cy="5206524"/>
            <a:chOff x="551634" y="1071135"/>
            <a:chExt cx="5144719" cy="460083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91B2C69-7468-DB49-847C-5F453FE937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24" t="11233" r="54689" b="11985"/>
            <a:stretch/>
          </p:blipFill>
          <p:spPr>
            <a:xfrm>
              <a:off x="551634" y="1141581"/>
              <a:ext cx="4972706" cy="4530389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AAE0C28-1067-1248-B9EC-2FA4ECC67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6737" y="2666205"/>
              <a:ext cx="384183" cy="475315"/>
            </a:xfrm>
            <a:prstGeom prst="straightConnector1">
              <a:avLst/>
            </a:prstGeom>
            <a:ln w="38100" cap="flat" cmpd="sng">
              <a:solidFill>
                <a:srgbClr val="FF0000"/>
              </a:solidFill>
              <a:prstDash val="sysDot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C29BD35-5B00-5B4C-BA05-1398DDF737FF}"/>
                </a:ext>
              </a:extLst>
            </p:cNvPr>
            <p:cNvCxnSpPr>
              <a:cxnSpLocks/>
            </p:cNvCxnSpPr>
            <p:nvPr/>
          </p:nvCxnSpPr>
          <p:spPr>
            <a:xfrm>
              <a:off x="4507981" y="2600292"/>
              <a:ext cx="793487" cy="0"/>
            </a:xfrm>
            <a:prstGeom prst="straightConnector1">
              <a:avLst/>
            </a:prstGeom>
            <a:ln w="38100" cmpd="sng">
              <a:prstDash val="dash"/>
              <a:headEnd type="stealth" w="med" len="lg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112C2D1A-087C-8444-ACBC-D5ACD6699768}"/>
                </a:ext>
              </a:extLst>
            </p:cNvPr>
            <p:cNvSpPr/>
            <p:nvPr/>
          </p:nvSpPr>
          <p:spPr>
            <a:xfrm rot="16200000">
              <a:off x="4755165" y="1875086"/>
              <a:ext cx="353398" cy="945753"/>
            </a:xfrm>
            <a:prstGeom prst="rightBrace">
              <a:avLst/>
            </a:prstGeom>
            <a:ln w="38100" cap="flat" cmpd="sng"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5309257-8FB5-FE45-A2AB-C3AB0BA4B7CB}"/>
                </a:ext>
              </a:extLst>
            </p:cNvPr>
            <p:cNvSpPr txBox="1"/>
            <p:nvPr/>
          </p:nvSpPr>
          <p:spPr>
            <a:xfrm rot="16200000">
              <a:off x="4069501" y="1574853"/>
              <a:ext cx="14075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effectLst>
                    <a:reflection dist="76200" dir="5400000" sy="-100000" algn="bl" rotWithShape="0"/>
                  </a:effectLst>
                  <a:latin typeface="Times New Roman"/>
                  <a:cs typeface="Times New Roman"/>
                </a:rPr>
                <a:t>Reflection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D41E65A-E553-A84C-8D78-A04240CFB59B}"/>
                </a:ext>
              </a:extLst>
            </p:cNvPr>
            <p:cNvSpPr/>
            <p:nvPr/>
          </p:nvSpPr>
          <p:spPr>
            <a:xfrm>
              <a:off x="5191409" y="2478681"/>
              <a:ext cx="213332" cy="187524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0E57D3-9C29-584C-BD7C-78A91DB284D8}"/>
                </a:ext>
              </a:extLst>
            </p:cNvPr>
            <p:cNvSpPr txBox="1"/>
            <p:nvPr/>
          </p:nvSpPr>
          <p:spPr>
            <a:xfrm>
              <a:off x="4255228" y="2714928"/>
              <a:ext cx="99127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i="1" dirty="0">
                  <a:latin typeface="Times New Roman"/>
                  <a:cs typeface="Times New Roman"/>
                </a:rPr>
                <a:t>m</a:t>
              </a:r>
              <a:r>
                <a:rPr lang="en-US" sz="3000" i="1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63558E-4D29-2742-989A-F1D57ADE6A2B}"/>
                </a:ext>
              </a:extLst>
            </p:cNvPr>
            <p:cNvSpPr txBox="1"/>
            <p:nvPr/>
          </p:nvSpPr>
          <p:spPr>
            <a:xfrm>
              <a:off x="4329138" y="3550153"/>
              <a:ext cx="136721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i="1" dirty="0">
                  <a:latin typeface="Times New Roman"/>
                  <a:cs typeface="Times New Roman"/>
                </a:rPr>
                <a:t>m</a:t>
              </a:r>
              <a:r>
                <a:rPr lang="en-US" sz="3000" i="1" baseline="-25000" dirty="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0C0E90-98C7-904D-8C07-A1A609F403E1}"/>
                </a:ext>
              </a:extLst>
            </p:cNvPr>
            <p:cNvSpPr txBox="1"/>
            <p:nvPr/>
          </p:nvSpPr>
          <p:spPr>
            <a:xfrm>
              <a:off x="2556628" y="3485535"/>
              <a:ext cx="99127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i="1" dirty="0">
                  <a:latin typeface="Times New Roman"/>
                  <a:cs typeface="Times New Roman"/>
                </a:rPr>
                <a:t>m</a:t>
              </a:r>
              <a:r>
                <a:rPr lang="en-US" sz="3000" i="1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70A0320-0E80-9B4A-BF02-FB8FB36C067C}"/>
                </a:ext>
              </a:extLst>
            </p:cNvPr>
            <p:cNvSpPr txBox="1"/>
            <p:nvPr/>
          </p:nvSpPr>
          <p:spPr>
            <a:xfrm>
              <a:off x="3178969" y="2658540"/>
              <a:ext cx="92862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i="1" dirty="0">
                  <a:latin typeface="Times New Roman"/>
                  <a:cs typeface="Times New Roman"/>
                </a:rPr>
                <a:t>m</a:t>
              </a:r>
              <a:r>
                <a:rPr lang="en-US" sz="3000" i="1" baseline="-25000" dirty="0"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2B54F79-C5A4-B944-B347-93D3031FEBB0}"/>
                </a:ext>
              </a:extLst>
            </p:cNvPr>
            <p:cNvSpPr txBox="1"/>
            <p:nvPr/>
          </p:nvSpPr>
          <p:spPr>
            <a:xfrm>
              <a:off x="2180683" y="2437929"/>
              <a:ext cx="136721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i="1" dirty="0">
                  <a:latin typeface="Times New Roman"/>
                  <a:cs typeface="Times New Roman"/>
                </a:rPr>
                <a:t>m</a:t>
              </a:r>
              <a:r>
                <a:rPr lang="en-US" sz="3000" i="1" baseline="-25000" dirty="0"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BDFA116-9779-FC48-873E-41985736D1CF}"/>
              </a:ext>
            </a:extLst>
          </p:cNvPr>
          <p:cNvSpPr txBox="1"/>
          <p:nvPr/>
        </p:nvSpPr>
        <p:spPr>
          <a:xfrm rot="5400000">
            <a:off x="4587614" y="2989874"/>
            <a:ext cx="96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Right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825E61-461D-524D-8C0B-AC90B7D3B353}"/>
              </a:ext>
            </a:extLst>
          </p:cNvPr>
          <p:cNvSpPr txBox="1"/>
          <p:nvPr/>
        </p:nvSpPr>
        <p:spPr>
          <a:xfrm>
            <a:off x="2069986" y="301966"/>
            <a:ext cx="96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Up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42FFF1-72BE-DE4E-B85C-BE1CDF1C7F35}"/>
              </a:ext>
            </a:extLst>
          </p:cNvPr>
          <p:cNvSpPr txBox="1"/>
          <p:nvPr/>
        </p:nvSpPr>
        <p:spPr>
          <a:xfrm rot="16200000">
            <a:off x="-213725" y="2414312"/>
            <a:ext cx="96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Left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281D74-CA97-0946-91C6-2746BBD14796}"/>
              </a:ext>
            </a:extLst>
          </p:cNvPr>
          <p:cNvSpPr txBox="1"/>
          <p:nvPr/>
        </p:nvSpPr>
        <p:spPr>
          <a:xfrm>
            <a:off x="2069986" y="4858428"/>
            <a:ext cx="96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Down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7E762-97F9-4F4D-BD02-048EAFD47C59}"/>
              </a:ext>
            </a:extLst>
          </p:cNvPr>
          <p:cNvSpPr txBox="1"/>
          <p:nvPr/>
        </p:nvSpPr>
        <p:spPr>
          <a:xfrm>
            <a:off x="4747822" y="-119680"/>
            <a:ext cx="2403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" pitchFamily="2" charset="0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D9EBF9-DC43-D649-AD17-0659EE595BB6}"/>
              </a:ext>
            </a:extLst>
          </p:cNvPr>
          <p:cNvSpPr txBox="1"/>
          <p:nvPr/>
        </p:nvSpPr>
        <p:spPr>
          <a:xfrm>
            <a:off x="-83868" y="-111286"/>
            <a:ext cx="2403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" pitchFamily="2" charset="0"/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0FADDA-87B3-6A45-B755-BF18AC863E63}"/>
              </a:ext>
            </a:extLst>
          </p:cNvPr>
          <p:cNvSpPr txBox="1"/>
          <p:nvPr/>
        </p:nvSpPr>
        <p:spPr>
          <a:xfrm>
            <a:off x="-53176" y="5166901"/>
            <a:ext cx="2403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" pitchFamily="2" charset="0"/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30DE89-5ED6-8E40-9DC4-966F65D7A8E0}"/>
              </a:ext>
            </a:extLst>
          </p:cNvPr>
          <p:cNvSpPr txBox="1"/>
          <p:nvPr/>
        </p:nvSpPr>
        <p:spPr>
          <a:xfrm>
            <a:off x="4673425" y="5155761"/>
            <a:ext cx="2403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" pitchFamily="2" charset="0"/>
              </a:rPr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B69398-A722-1649-89EB-76485B621DD7}"/>
              </a:ext>
            </a:extLst>
          </p:cNvPr>
          <p:cNvSpPr txBox="1"/>
          <p:nvPr/>
        </p:nvSpPr>
        <p:spPr>
          <a:xfrm rot="16200000">
            <a:off x="9576781" y="2331664"/>
            <a:ext cx="182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m</a:t>
            </a:r>
            <a:r>
              <a:rPr lang="en-US" sz="2000" baseline="-25000" dirty="0">
                <a:latin typeface="Times" pitchFamily="2" charset="0"/>
              </a:rPr>
              <a:t>1 </a:t>
            </a:r>
            <a:r>
              <a:rPr lang="en-US" sz="2000" dirty="0">
                <a:latin typeface="Times" pitchFamily="2" charset="0"/>
              </a:rPr>
              <a:t>error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BEF303-A25F-174D-86F0-660B7D83975F}"/>
              </a:ext>
            </a:extLst>
          </p:cNvPr>
          <p:cNvSpPr/>
          <p:nvPr/>
        </p:nvSpPr>
        <p:spPr>
          <a:xfrm>
            <a:off x="7690068" y="519830"/>
            <a:ext cx="290938" cy="3968766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A90695-571C-D149-9A41-75DEA3A0ECE9}"/>
              </a:ext>
            </a:extLst>
          </p:cNvPr>
          <p:cNvSpPr txBox="1"/>
          <p:nvPr/>
        </p:nvSpPr>
        <p:spPr>
          <a:xfrm rot="16200000">
            <a:off x="6918993" y="3211356"/>
            <a:ext cx="182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m</a:t>
            </a:r>
            <a:r>
              <a:rPr lang="en-US" sz="2000" baseline="-25000" dirty="0">
                <a:latin typeface="Times" pitchFamily="2" charset="0"/>
              </a:rPr>
              <a:t>1 </a:t>
            </a:r>
            <a:r>
              <a:rPr lang="en-US" sz="2000" dirty="0">
                <a:latin typeface="Times" pitchFamily="2" charset="0"/>
              </a:rPr>
              <a:t>and m</a:t>
            </a:r>
            <a:r>
              <a:rPr lang="en-US" sz="2000" baseline="-25000" dirty="0">
                <a:latin typeface="Times" pitchFamily="2" charset="0"/>
              </a:rPr>
              <a:t>2</a:t>
            </a:r>
            <a:r>
              <a:rPr lang="en-US" sz="2000" dirty="0">
                <a:latin typeface="Times" pitchFamily="2" charset="0"/>
              </a:rPr>
              <a:t> error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5552FD-1CE2-B343-AB02-6CEF9E17F1B3}"/>
              </a:ext>
            </a:extLst>
          </p:cNvPr>
          <p:cNvSpPr txBox="1"/>
          <p:nvPr/>
        </p:nvSpPr>
        <p:spPr>
          <a:xfrm rot="16200000">
            <a:off x="7458386" y="2450152"/>
            <a:ext cx="182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m</a:t>
            </a:r>
            <a:r>
              <a:rPr lang="en-US" sz="2000" baseline="-25000" dirty="0">
                <a:latin typeface="Times" pitchFamily="2" charset="0"/>
              </a:rPr>
              <a:t>2 </a:t>
            </a:r>
            <a:r>
              <a:rPr lang="en-US" sz="2000" dirty="0">
                <a:latin typeface="Times" pitchFamily="2" charset="0"/>
              </a:rPr>
              <a:t>error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894DE24-FCA3-A847-A134-B5CE801C9D7C}"/>
              </a:ext>
            </a:extLst>
          </p:cNvPr>
          <p:cNvSpPr/>
          <p:nvPr/>
        </p:nvSpPr>
        <p:spPr>
          <a:xfrm>
            <a:off x="10630910" y="522284"/>
            <a:ext cx="290938" cy="3968766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C34D7B-282B-BF43-9C1E-A2135FDDCE0C}"/>
              </a:ext>
            </a:extLst>
          </p:cNvPr>
          <p:cNvSpPr txBox="1"/>
          <p:nvPr/>
        </p:nvSpPr>
        <p:spPr>
          <a:xfrm rot="16200000">
            <a:off x="10426313" y="2434815"/>
            <a:ext cx="182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m</a:t>
            </a:r>
            <a:r>
              <a:rPr lang="en-US" sz="2000" baseline="-25000" dirty="0">
                <a:latin typeface="Times" pitchFamily="2" charset="0"/>
              </a:rPr>
              <a:t>2 </a:t>
            </a:r>
            <a:r>
              <a:rPr lang="en-US" sz="2000" dirty="0">
                <a:latin typeface="Times" pitchFamily="2" charset="0"/>
              </a:rPr>
              <a:t>error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87A2E3-EC83-254C-AF79-B4331E9BE463}"/>
              </a:ext>
            </a:extLst>
          </p:cNvPr>
          <p:cNvSpPr txBox="1"/>
          <p:nvPr/>
        </p:nvSpPr>
        <p:spPr>
          <a:xfrm rot="16200000">
            <a:off x="9865242" y="3113240"/>
            <a:ext cx="182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m</a:t>
            </a:r>
            <a:r>
              <a:rPr lang="en-US" sz="2000" baseline="-25000" dirty="0">
                <a:latin typeface="Times" pitchFamily="2" charset="0"/>
              </a:rPr>
              <a:t>1 </a:t>
            </a:r>
            <a:r>
              <a:rPr lang="en-US" sz="2000" dirty="0">
                <a:latin typeface="Times" pitchFamily="2" charset="0"/>
              </a:rPr>
              <a:t>and m</a:t>
            </a:r>
            <a:r>
              <a:rPr lang="en-US" sz="2000" baseline="-25000" dirty="0">
                <a:latin typeface="Times" pitchFamily="2" charset="0"/>
              </a:rPr>
              <a:t>2</a:t>
            </a:r>
            <a:r>
              <a:rPr lang="en-US" sz="2000" dirty="0">
                <a:latin typeface="Times" pitchFamily="2" charset="0"/>
              </a:rPr>
              <a:t> error</a:t>
            </a:r>
          </a:p>
        </p:txBody>
      </p:sp>
    </p:spTree>
    <p:extLst>
      <p:ext uri="{BB962C8B-B14F-4D97-AF65-F5344CB8AC3E}">
        <p14:creationId xmlns:p14="http://schemas.microsoft.com/office/powerpoint/2010/main" val="237959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7540</TotalTime>
  <Words>35</Words>
  <Application>Microsoft Macintosh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12</cp:revision>
  <cp:lastPrinted>2018-05-13T16:21:12Z</cp:lastPrinted>
  <dcterms:created xsi:type="dcterms:W3CDTF">2018-05-08T21:56:14Z</dcterms:created>
  <dcterms:modified xsi:type="dcterms:W3CDTF">2018-05-30T14:35:07Z</dcterms:modified>
</cp:coreProperties>
</file>