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97" d="100"/>
          <a:sy n="197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" idx="1"/>
          </p:cNvCxnSpPr>
          <p:nvPr/>
        </p:nvCxnSpPr>
        <p:spPr>
          <a:xfrm flipH="1" flipV="1">
            <a:off x="2313020" y="805013"/>
            <a:ext cx="131441" cy="165574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37766" y="9638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08628" y="16743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460295" y="805011"/>
            <a:ext cx="3047" cy="16557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488" y="1734491"/>
            <a:ext cx="1447152" cy="13013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</p:cNvCxnSpPr>
          <p:nvPr/>
        </p:nvCxnSpPr>
        <p:spPr>
          <a:xfrm flipH="1">
            <a:off x="845157" y="986752"/>
            <a:ext cx="1592609" cy="266726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</p:cNvCxnSpPr>
          <p:nvPr/>
        </p:nvCxnSpPr>
        <p:spPr>
          <a:xfrm flipH="1" flipV="1">
            <a:off x="1676861" y="960407"/>
            <a:ext cx="760905" cy="26345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56595" y="1720063"/>
            <a:ext cx="74892" cy="225437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89324" y="1734491"/>
            <a:ext cx="255137" cy="222552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30572" y="1734491"/>
            <a:ext cx="913889" cy="183317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4BA5E7-08C4-0447-8EC3-94605D2C5CF3}"/>
              </a:ext>
            </a:extLst>
          </p:cNvPr>
          <p:cNvSpPr txBox="1"/>
          <p:nvPr/>
        </p:nvSpPr>
        <p:spPr>
          <a:xfrm>
            <a:off x="178704" y="135368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916DA-7A61-E242-815A-F04A278B48C1}"/>
              </a:ext>
            </a:extLst>
          </p:cNvPr>
          <p:cNvSpPr txBox="1"/>
          <p:nvPr/>
        </p:nvSpPr>
        <p:spPr>
          <a:xfrm>
            <a:off x="29428" y="2132466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307348-20F3-9048-8B78-20DE33627DB9}"/>
              </a:ext>
            </a:extLst>
          </p:cNvPr>
          <p:cNvSpPr txBox="1"/>
          <p:nvPr/>
        </p:nvSpPr>
        <p:spPr>
          <a:xfrm>
            <a:off x="2438872" y="816844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052AF-CE7A-E44D-9B4A-F1882F968EC6}"/>
              </a:ext>
            </a:extLst>
          </p:cNvPr>
          <p:cNvSpPr txBox="1"/>
          <p:nvPr/>
        </p:nvSpPr>
        <p:spPr>
          <a:xfrm>
            <a:off x="1857270" y="439592"/>
            <a:ext cx="53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min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BB50E-3D32-464F-9220-6295BBEBB643}"/>
              </a:ext>
            </a:extLst>
          </p:cNvPr>
          <p:cNvSpPr txBox="1"/>
          <p:nvPr/>
        </p:nvSpPr>
        <p:spPr>
          <a:xfrm>
            <a:off x="1645604" y="3875865"/>
            <a:ext cx="6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v</a:t>
            </a:r>
            <a:r>
              <a:rPr lang="en-US" sz="1800" baseline="-25000" dirty="0" err="1">
                <a:latin typeface="Times" charset="0"/>
                <a:ea typeface="Times" charset="0"/>
                <a:cs typeface="Times" charset="0"/>
              </a:rPr>
              <a:t>max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985686-6BDB-9B49-A0B1-352D2A752E28}"/>
              </a:ext>
            </a:extLst>
          </p:cNvPr>
          <p:cNvSpPr txBox="1"/>
          <p:nvPr/>
        </p:nvSpPr>
        <p:spPr>
          <a:xfrm>
            <a:off x="3893360" y="3775345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endParaRPr lang="en-US" sz="1800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612619-B886-AE4D-8E4F-923B6DBAC364}"/>
              </a:ext>
            </a:extLst>
          </p:cNvPr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208F6C-B807-6C45-A68D-1FE01CE7A947}"/>
              </a:ext>
            </a:extLst>
          </p:cNvPr>
          <p:cNvSpPr txBox="1"/>
          <p:nvPr/>
        </p:nvSpPr>
        <p:spPr>
          <a:xfrm>
            <a:off x="5004778" y="2892278"/>
            <a:ext cx="3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90444-7836-0C46-AD90-B1E4D420DE85}"/>
              </a:ext>
            </a:extLst>
          </p:cNvPr>
          <p:cNvCxnSpPr>
            <a:cxnSpLocks/>
          </p:cNvCxnSpPr>
          <p:nvPr/>
        </p:nvCxnSpPr>
        <p:spPr>
          <a:xfrm flipH="1">
            <a:off x="546462" y="1044699"/>
            <a:ext cx="1915356" cy="591211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376D1E-E1AB-BC45-8862-6F16AF906DB9}"/>
              </a:ext>
            </a:extLst>
          </p:cNvPr>
          <p:cNvSpPr txBox="1"/>
          <p:nvPr/>
        </p:nvSpPr>
        <p:spPr>
          <a:xfrm>
            <a:off x="2433085" y="151261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p'</a:t>
            </a:r>
            <a:r>
              <a:rPr lang="en-US" sz="1800" i="1" baseline="-25000" dirty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90474-CB2B-544D-9FE8-673AA0FBD90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2138" y="1697204"/>
            <a:ext cx="1886490" cy="64786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3B2F16-4B41-3446-9B27-72A8D271449E}"/>
              </a:ext>
            </a:extLst>
          </p:cNvPr>
          <p:cNvSpPr txBox="1"/>
          <p:nvPr/>
        </p:nvSpPr>
        <p:spPr>
          <a:xfrm>
            <a:off x="1178840" y="881727"/>
            <a:ext cx="9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1828A8-C4BA-934C-B631-A64C3865B413}"/>
              </a:ext>
            </a:extLst>
          </p:cNvPr>
          <p:cNvSpPr txBox="1"/>
          <p:nvPr/>
        </p:nvSpPr>
        <p:spPr>
          <a:xfrm>
            <a:off x="1192261" y="9396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D3C7ED-DA98-F24B-9E2D-3D275775E652}"/>
              </a:ext>
            </a:extLst>
          </p:cNvPr>
          <p:cNvSpPr txBox="1"/>
          <p:nvPr/>
        </p:nvSpPr>
        <p:spPr>
          <a:xfrm>
            <a:off x="1213024" y="991868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A7AF0-B6F7-ED4D-8FD0-7BED724F77A6}"/>
              </a:ext>
            </a:extLst>
          </p:cNvPr>
          <p:cNvSpPr txBox="1"/>
          <p:nvPr/>
        </p:nvSpPr>
        <p:spPr>
          <a:xfrm>
            <a:off x="1309676" y="1789013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9383C-C93A-4E40-BDBF-4D4118C7A012}"/>
              </a:ext>
            </a:extLst>
          </p:cNvPr>
          <p:cNvSpPr txBox="1"/>
          <p:nvPr/>
        </p:nvSpPr>
        <p:spPr>
          <a:xfrm>
            <a:off x="1323914" y="1858608"/>
            <a:ext cx="249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3AAED1-79CD-0D47-8FFC-40F11830FB04}"/>
              </a:ext>
            </a:extLst>
          </p:cNvPr>
          <p:cNvSpPr txBox="1"/>
          <p:nvPr/>
        </p:nvSpPr>
        <p:spPr>
          <a:xfrm>
            <a:off x="1373950" y="1930325"/>
            <a:ext cx="312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BC9E0A-28B0-9646-962D-A00364EFB53D}"/>
              </a:ext>
            </a:extLst>
          </p:cNvPr>
          <p:cNvSpPr txBox="1"/>
          <p:nvPr/>
        </p:nvSpPr>
        <p:spPr>
          <a:xfrm>
            <a:off x="1615030" y="323171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11FB91-C854-8F4D-A846-71C7D5D79530}"/>
              </a:ext>
            </a:extLst>
          </p:cNvPr>
          <p:cNvSpPr txBox="1"/>
          <p:nvPr/>
        </p:nvSpPr>
        <p:spPr>
          <a:xfrm>
            <a:off x="1766662" y="3301774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35CD15-04CC-0A4E-A69A-4BF7D7B24E92}"/>
              </a:ext>
            </a:extLst>
          </p:cNvPr>
          <p:cNvSpPr txBox="1"/>
          <p:nvPr/>
        </p:nvSpPr>
        <p:spPr>
          <a:xfrm>
            <a:off x="1691837" y="3263785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D8717E-4129-944E-9A20-369B9008DC40}"/>
              </a:ext>
            </a:extLst>
          </p:cNvPr>
          <p:cNvSpPr txBox="1"/>
          <p:nvPr/>
        </p:nvSpPr>
        <p:spPr>
          <a:xfrm>
            <a:off x="1954724" y="503531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9D6A35-B139-D044-95BC-04D1B0B1903F}"/>
              </a:ext>
            </a:extLst>
          </p:cNvPr>
          <p:cNvSpPr txBox="1"/>
          <p:nvPr/>
        </p:nvSpPr>
        <p:spPr>
          <a:xfrm>
            <a:off x="2018561" y="483717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107AB-F88C-8F40-80B1-A86534E5CB3F}"/>
              </a:ext>
            </a:extLst>
          </p:cNvPr>
          <p:cNvSpPr txBox="1"/>
          <p:nvPr/>
        </p:nvSpPr>
        <p:spPr>
          <a:xfrm>
            <a:off x="2100543" y="454449"/>
            <a:ext cx="110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FBA3E24-D988-EC46-A11D-F42CD9876531}"/>
              </a:ext>
            </a:extLst>
          </p:cNvPr>
          <p:cNvSpPr/>
          <p:nvPr/>
        </p:nvSpPr>
        <p:spPr>
          <a:xfrm>
            <a:off x="486383" y="1044102"/>
            <a:ext cx="1971472" cy="2911813"/>
          </a:xfrm>
          <a:custGeom>
            <a:avLst/>
            <a:gdLst>
              <a:gd name="connsiteX0" fmla="*/ 1971472 w 1971472"/>
              <a:gd name="connsiteY0" fmla="*/ 0 h 2911813"/>
              <a:gd name="connsiteX1" fmla="*/ 51881 w 1971472"/>
              <a:gd name="connsiteY1" fmla="*/ 596630 h 2911813"/>
              <a:gd name="connsiteX2" fmla="*/ 0 w 1971472"/>
              <a:gd name="connsiteY2" fmla="*/ 1322962 h 2911813"/>
              <a:gd name="connsiteX3" fmla="*/ 460443 w 1971472"/>
              <a:gd name="connsiteY3" fmla="*/ 1984443 h 2911813"/>
              <a:gd name="connsiteX4" fmla="*/ 1050587 w 1971472"/>
              <a:gd name="connsiteY4" fmla="*/ 2509736 h 2911813"/>
              <a:gd name="connsiteX5" fmla="*/ 1712068 w 1971472"/>
              <a:gd name="connsiteY5" fmla="*/ 2911813 h 2911813"/>
              <a:gd name="connsiteX6" fmla="*/ 1867711 w 1971472"/>
              <a:gd name="connsiteY6" fmla="*/ 2911813 h 2911813"/>
              <a:gd name="connsiteX7" fmla="*/ 1971472 w 1971472"/>
              <a:gd name="connsiteY7" fmla="*/ 0 h 291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1472" h="2911813">
                <a:moveTo>
                  <a:pt x="1971472" y="0"/>
                </a:moveTo>
                <a:lnTo>
                  <a:pt x="51881" y="596630"/>
                </a:lnTo>
                <a:lnTo>
                  <a:pt x="0" y="1322962"/>
                </a:lnTo>
                <a:lnTo>
                  <a:pt x="460443" y="1984443"/>
                </a:lnTo>
                <a:lnTo>
                  <a:pt x="1050587" y="2509736"/>
                </a:lnTo>
                <a:lnTo>
                  <a:pt x="1712068" y="2911813"/>
                </a:lnTo>
                <a:lnTo>
                  <a:pt x="1867711" y="2911813"/>
                </a:lnTo>
                <a:lnTo>
                  <a:pt x="1971472" y="0"/>
                </a:lnTo>
                <a:close/>
              </a:path>
            </a:pathLst>
          </a:cu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268ACC6-AC8F-6E4E-9B89-1E75ADFF1535}"/>
              </a:ext>
            </a:extLst>
          </p:cNvPr>
          <p:cNvSpPr/>
          <p:nvPr/>
        </p:nvSpPr>
        <p:spPr>
          <a:xfrm>
            <a:off x="499353" y="810638"/>
            <a:ext cx="1971473" cy="1549941"/>
          </a:xfrm>
          <a:custGeom>
            <a:avLst/>
            <a:gdLst>
              <a:gd name="connsiteX0" fmla="*/ 1939047 w 1971473"/>
              <a:gd name="connsiteY0" fmla="*/ 888460 h 1549941"/>
              <a:gd name="connsiteX1" fmla="*/ 0 w 1971473"/>
              <a:gd name="connsiteY1" fmla="*/ 1549941 h 1549941"/>
              <a:gd name="connsiteX2" fmla="*/ 19456 w 1971473"/>
              <a:gd name="connsiteY2" fmla="*/ 830094 h 1549941"/>
              <a:gd name="connsiteX3" fmla="*/ 285345 w 1971473"/>
              <a:gd name="connsiteY3" fmla="*/ 460443 h 1549941"/>
              <a:gd name="connsiteX4" fmla="*/ 1154349 w 1971473"/>
              <a:gd name="connsiteY4" fmla="*/ 155643 h 1549941"/>
              <a:gd name="connsiteX5" fmla="*/ 1822315 w 1971473"/>
              <a:gd name="connsiteY5" fmla="*/ 0 h 1549941"/>
              <a:gd name="connsiteX6" fmla="*/ 1971473 w 1971473"/>
              <a:gd name="connsiteY6" fmla="*/ 0 h 1549941"/>
              <a:gd name="connsiteX7" fmla="*/ 1939047 w 1971473"/>
              <a:gd name="connsiteY7" fmla="*/ 888460 h 154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1473" h="1549941">
                <a:moveTo>
                  <a:pt x="1939047" y="888460"/>
                </a:moveTo>
                <a:lnTo>
                  <a:pt x="0" y="1549941"/>
                </a:lnTo>
                <a:lnTo>
                  <a:pt x="19456" y="830094"/>
                </a:lnTo>
                <a:lnTo>
                  <a:pt x="285345" y="460443"/>
                </a:lnTo>
                <a:lnTo>
                  <a:pt x="1154349" y="155643"/>
                </a:lnTo>
                <a:lnTo>
                  <a:pt x="1822315" y="0"/>
                </a:lnTo>
                <a:lnTo>
                  <a:pt x="1971473" y="0"/>
                </a:lnTo>
                <a:lnTo>
                  <a:pt x="1939047" y="88846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10432</TotalTime>
  <Words>25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15</cp:revision>
  <cp:lastPrinted>2018-04-24T15:59:55Z</cp:lastPrinted>
  <dcterms:created xsi:type="dcterms:W3CDTF">2018-01-09T11:13:11Z</dcterms:created>
  <dcterms:modified xsi:type="dcterms:W3CDTF">2018-04-24T22:52:08Z</dcterms:modified>
</cp:coreProperties>
</file>