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10972800" cy="8229600" type="B4JIS"/>
  <p:notesSz cx="6858000" cy="9144000"/>
  <p:defaultTextStyle>
    <a:defPPr>
      <a:defRPr lang="en-US"/>
    </a:defPPr>
    <a:lvl1pPr marL="0" algn="l" defTabSz="63364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16825" algn="l" defTabSz="63364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33649" algn="l" defTabSz="63364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950474" algn="l" defTabSz="63364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267298" algn="l" defTabSz="63364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584123" algn="l" defTabSz="63364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1900948" algn="l" defTabSz="63364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217772" algn="l" defTabSz="63364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534596" algn="l" defTabSz="63364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740" autoAdjust="0"/>
    <p:restoredTop sz="94660"/>
  </p:normalViewPr>
  <p:slideViewPr>
    <p:cSldViewPr snapToGrid="0">
      <p:cViewPr varScale="1">
        <p:scale>
          <a:sx n="94" d="100"/>
          <a:sy n="94" d="100"/>
        </p:scale>
        <p:origin x="-2274" y="-108"/>
      </p:cViewPr>
      <p:guideLst>
        <p:guide orient="horz" pos="2592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346836"/>
            <a:ext cx="932688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22447"/>
            <a:ext cx="8229600" cy="1986915"/>
          </a:xfrm>
        </p:spPr>
        <p:txBody>
          <a:bodyPr/>
          <a:lstStyle>
            <a:lvl1pPr marL="0" indent="0" algn="ctr">
              <a:buNone/>
              <a:defRPr sz="2900"/>
            </a:lvl1pPr>
            <a:lvl2pPr marL="545497" indent="0" algn="ctr">
              <a:buNone/>
              <a:defRPr sz="2400"/>
            </a:lvl2pPr>
            <a:lvl3pPr marL="1090994" indent="0" algn="ctr">
              <a:buNone/>
              <a:defRPr sz="2200"/>
            </a:lvl3pPr>
            <a:lvl4pPr marL="1636491" indent="0" algn="ctr">
              <a:buNone/>
              <a:defRPr sz="1900"/>
            </a:lvl4pPr>
            <a:lvl5pPr marL="2181987" indent="0" algn="ctr">
              <a:buNone/>
              <a:defRPr sz="1900"/>
            </a:lvl5pPr>
            <a:lvl6pPr marL="2727484" indent="0" algn="ctr">
              <a:buNone/>
              <a:defRPr sz="1900"/>
            </a:lvl6pPr>
            <a:lvl7pPr marL="3272981" indent="0" algn="ctr">
              <a:buNone/>
              <a:defRPr sz="1900"/>
            </a:lvl7pPr>
            <a:lvl8pPr marL="3818478" indent="0" algn="ctr">
              <a:buNone/>
              <a:defRPr sz="1900"/>
            </a:lvl8pPr>
            <a:lvl9pPr marL="4363974" indent="0" algn="ctr">
              <a:buNone/>
              <a:defRPr sz="19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E845-9D35-42B9-9CDA-699C804E8D28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E845-9D35-42B9-9CDA-699C804E8D28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93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438151"/>
            <a:ext cx="2366010" cy="69742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3" y="438151"/>
            <a:ext cx="6960870" cy="69742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E845-9D35-42B9-9CDA-699C804E8D28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86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E845-9D35-42B9-9CDA-699C804E8D28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7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2051688"/>
            <a:ext cx="9464040" cy="3423285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5507358"/>
            <a:ext cx="9464040" cy="1800225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/>
                </a:solidFill>
              </a:defRPr>
            </a:lvl1pPr>
            <a:lvl2pPr marL="54549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099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63649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8198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2748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7298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1847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6397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E845-9D35-42B9-9CDA-699C804E8D28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61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2190750"/>
            <a:ext cx="4663440" cy="5221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2190750"/>
            <a:ext cx="4663440" cy="5221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E845-9D35-42B9-9CDA-699C804E8D28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8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438153"/>
            <a:ext cx="9464040" cy="15906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1" y="2017397"/>
            <a:ext cx="4642008" cy="988695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5497" indent="0">
              <a:buNone/>
              <a:defRPr sz="2400" b="1"/>
            </a:lvl2pPr>
            <a:lvl3pPr marL="1090994" indent="0">
              <a:buNone/>
              <a:defRPr sz="2200" b="1"/>
            </a:lvl3pPr>
            <a:lvl4pPr marL="1636491" indent="0">
              <a:buNone/>
              <a:defRPr sz="1900" b="1"/>
            </a:lvl4pPr>
            <a:lvl5pPr marL="2181987" indent="0">
              <a:buNone/>
              <a:defRPr sz="1900" b="1"/>
            </a:lvl5pPr>
            <a:lvl6pPr marL="2727484" indent="0">
              <a:buNone/>
              <a:defRPr sz="1900" b="1"/>
            </a:lvl6pPr>
            <a:lvl7pPr marL="3272981" indent="0">
              <a:buNone/>
              <a:defRPr sz="1900" b="1"/>
            </a:lvl7pPr>
            <a:lvl8pPr marL="3818478" indent="0">
              <a:buNone/>
              <a:defRPr sz="1900" b="1"/>
            </a:lvl8pPr>
            <a:lvl9pPr marL="4363974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1" y="3006090"/>
            <a:ext cx="4642008" cy="44215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2017397"/>
            <a:ext cx="4664870" cy="988695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5497" indent="0">
              <a:buNone/>
              <a:defRPr sz="2400" b="1"/>
            </a:lvl2pPr>
            <a:lvl3pPr marL="1090994" indent="0">
              <a:buNone/>
              <a:defRPr sz="2200" b="1"/>
            </a:lvl3pPr>
            <a:lvl4pPr marL="1636491" indent="0">
              <a:buNone/>
              <a:defRPr sz="1900" b="1"/>
            </a:lvl4pPr>
            <a:lvl5pPr marL="2181987" indent="0">
              <a:buNone/>
              <a:defRPr sz="1900" b="1"/>
            </a:lvl5pPr>
            <a:lvl6pPr marL="2727484" indent="0">
              <a:buNone/>
              <a:defRPr sz="1900" b="1"/>
            </a:lvl6pPr>
            <a:lvl7pPr marL="3272981" indent="0">
              <a:buNone/>
              <a:defRPr sz="1900" b="1"/>
            </a:lvl7pPr>
            <a:lvl8pPr marL="3818478" indent="0">
              <a:buNone/>
              <a:defRPr sz="1900" b="1"/>
            </a:lvl8pPr>
            <a:lvl9pPr marL="4363974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3006090"/>
            <a:ext cx="4664870" cy="44215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E845-9D35-42B9-9CDA-699C804E8D28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E845-9D35-42B9-9CDA-699C804E8D28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17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E845-9D35-42B9-9CDA-699C804E8D28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21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1" y="548640"/>
            <a:ext cx="353901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184913"/>
            <a:ext cx="5554980" cy="5848350"/>
          </a:xfrm>
        </p:spPr>
        <p:txBody>
          <a:bodyPr/>
          <a:lstStyle>
            <a:lvl1pPr>
              <a:defRPr sz="38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1" y="2468881"/>
            <a:ext cx="353901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5497" indent="0">
              <a:buNone/>
              <a:defRPr sz="1700"/>
            </a:lvl2pPr>
            <a:lvl3pPr marL="1090994" indent="0">
              <a:buNone/>
              <a:defRPr sz="1500"/>
            </a:lvl3pPr>
            <a:lvl4pPr marL="1636491" indent="0">
              <a:buNone/>
              <a:defRPr sz="1200"/>
            </a:lvl4pPr>
            <a:lvl5pPr marL="2181987" indent="0">
              <a:buNone/>
              <a:defRPr sz="1200"/>
            </a:lvl5pPr>
            <a:lvl6pPr marL="2727484" indent="0">
              <a:buNone/>
              <a:defRPr sz="1200"/>
            </a:lvl6pPr>
            <a:lvl7pPr marL="3272981" indent="0">
              <a:buNone/>
              <a:defRPr sz="1200"/>
            </a:lvl7pPr>
            <a:lvl8pPr marL="3818478" indent="0">
              <a:buNone/>
              <a:defRPr sz="1200"/>
            </a:lvl8pPr>
            <a:lvl9pPr marL="4363974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E845-9D35-42B9-9CDA-699C804E8D28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7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1" y="548640"/>
            <a:ext cx="353901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184913"/>
            <a:ext cx="5554980" cy="5848350"/>
          </a:xfrm>
        </p:spPr>
        <p:txBody>
          <a:bodyPr anchor="t"/>
          <a:lstStyle>
            <a:lvl1pPr marL="0" indent="0">
              <a:buNone/>
              <a:defRPr sz="3800"/>
            </a:lvl1pPr>
            <a:lvl2pPr marL="545497" indent="0">
              <a:buNone/>
              <a:defRPr sz="3400"/>
            </a:lvl2pPr>
            <a:lvl3pPr marL="1090994" indent="0">
              <a:buNone/>
              <a:defRPr sz="2900"/>
            </a:lvl3pPr>
            <a:lvl4pPr marL="1636491" indent="0">
              <a:buNone/>
              <a:defRPr sz="2400"/>
            </a:lvl4pPr>
            <a:lvl5pPr marL="2181987" indent="0">
              <a:buNone/>
              <a:defRPr sz="2400"/>
            </a:lvl5pPr>
            <a:lvl6pPr marL="2727484" indent="0">
              <a:buNone/>
              <a:defRPr sz="2400"/>
            </a:lvl6pPr>
            <a:lvl7pPr marL="3272981" indent="0">
              <a:buNone/>
              <a:defRPr sz="2400"/>
            </a:lvl7pPr>
            <a:lvl8pPr marL="3818478" indent="0">
              <a:buNone/>
              <a:defRPr sz="2400"/>
            </a:lvl8pPr>
            <a:lvl9pPr marL="4363974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1" y="2468881"/>
            <a:ext cx="353901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5497" indent="0">
              <a:buNone/>
              <a:defRPr sz="1700"/>
            </a:lvl2pPr>
            <a:lvl3pPr marL="1090994" indent="0">
              <a:buNone/>
              <a:defRPr sz="1500"/>
            </a:lvl3pPr>
            <a:lvl4pPr marL="1636491" indent="0">
              <a:buNone/>
              <a:defRPr sz="1200"/>
            </a:lvl4pPr>
            <a:lvl5pPr marL="2181987" indent="0">
              <a:buNone/>
              <a:defRPr sz="1200"/>
            </a:lvl5pPr>
            <a:lvl6pPr marL="2727484" indent="0">
              <a:buNone/>
              <a:defRPr sz="1200"/>
            </a:lvl6pPr>
            <a:lvl7pPr marL="3272981" indent="0">
              <a:buNone/>
              <a:defRPr sz="1200"/>
            </a:lvl7pPr>
            <a:lvl8pPr marL="3818478" indent="0">
              <a:buNone/>
              <a:defRPr sz="1200"/>
            </a:lvl8pPr>
            <a:lvl9pPr marL="4363974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E845-9D35-42B9-9CDA-699C804E8D28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17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38153"/>
            <a:ext cx="9464040" cy="1590676"/>
          </a:xfrm>
          <a:prstGeom prst="rect">
            <a:avLst/>
          </a:prstGeom>
        </p:spPr>
        <p:txBody>
          <a:bodyPr vert="horz" lIns="21820" tIns="10910" rIns="21820" bIns="1091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190750"/>
            <a:ext cx="9464040" cy="5221606"/>
          </a:xfrm>
          <a:prstGeom prst="rect">
            <a:avLst/>
          </a:prstGeom>
        </p:spPr>
        <p:txBody>
          <a:bodyPr vert="horz" lIns="21820" tIns="10910" rIns="21820" bIns="1091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7627622"/>
            <a:ext cx="2468880" cy="438151"/>
          </a:xfrm>
          <a:prstGeom prst="rect">
            <a:avLst/>
          </a:prstGeom>
        </p:spPr>
        <p:txBody>
          <a:bodyPr vert="horz" lIns="21820" tIns="10910" rIns="21820" bIns="1091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1E845-9D35-42B9-9CDA-699C804E8D28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7627622"/>
            <a:ext cx="3703320" cy="438151"/>
          </a:xfrm>
          <a:prstGeom prst="rect">
            <a:avLst/>
          </a:prstGeom>
        </p:spPr>
        <p:txBody>
          <a:bodyPr vert="horz" lIns="21820" tIns="10910" rIns="21820" bIns="1091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7627622"/>
            <a:ext cx="2468880" cy="438151"/>
          </a:xfrm>
          <a:prstGeom prst="rect">
            <a:avLst/>
          </a:prstGeom>
        </p:spPr>
        <p:txBody>
          <a:bodyPr vert="horz" lIns="21820" tIns="10910" rIns="21820" bIns="1091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4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090994" rtl="0" eaLnBrk="1" latinLnBrk="0" hangingPunct="1">
        <a:lnSpc>
          <a:spcPct val="90000"/>
        </a:lnSpc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2749" indent="-272749" algn="l" defTabSz="1090994" rtl="0" eaLnBrk="1" latinLnBrk="0" hangingPunct="1">
        <a:lnSpc>
          <a:spcPct val="90000"/>
        </a:lnSpc>
        <a:spcBef>
          <a:spcPts val="1193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18245" indent="-272749" algn="l" defTabSz="1090994" rtl="0" eaLnBrk="1" latinLnBrk="0" hangingPunct="1">
        <a:lnSpc>
          <a:spcPct val="90000"/>
        </a:lnSpc>
        <a:spcBef>
          <a:spcPts val="597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63742" indent="-272749" algn="l" defTabSz="1090994" rtl="0" eaLnBrk="1" latinLnBrk="0" hangingPunct="1">
        <a:lnSpc>
          <a:spcPct val="90000"/>
        </a:lnSpc>
        <a:spcBef>
          <a:spcPts val="59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9239" indent="-272749" algn="l" defTabSz="1090994" rtl="0" eaLnBrk="1" latinLnBrk="0" hangingPunct="1">
        <a:lnSpc>
          <a:spcPct val="90000"/>
        </a:lnSpc>
        <a:spcBef>
          <a:spcPts val="597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454736" indent="-272749" algn="l" defTabSz="1090994" rtl="0" eaLnBrk="1" latinLnBrk="0" hangingPunct="1">
        <a:lnSpc>
          <a:spcPct val="90000"/>
        </a:lnSpc>
        <a:spcBef>
          <a:spcPts val="597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3000232" indent="-272749" algn="l" defTabSz="1090994" rtl="0" eaLnBrk="1" latinLnBrk="0" hangingPunct="1">
        <a:lnSpc>
          <a:spcPct val="90000"/>
        </a:lnSpc>
        <a:spcBef>
          <a:spcPts val="597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545729" indent="-272749" algn="l" defTabSz="1090994" rtl="0" eaLnBrk="1" latinLnBrk="0" hangingPunct="1">
        <a:lnSpc>
          <a:spcPct val="90000"/>
        </a:lnSpc>
        <a:spcBef>
          <a:spcPts val="597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4091226" indent="-272749" algn="l" defTabSz="1090994" rtl="0" eaLnBrk="1" latinLnBrk="0" hangingPunct="1">
        <a:lnSpc>
          <a:spcPct val="90000"/>
        </a:lnSpc>
        <a:spcBef>
          <a:spcPts val="597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636723" indent="-272749" algn="l" defTabSz="1090994" rtl="0" eaLnBrk="1" latinLnBrk="0" hangingPunct="1">
        <a:lnSpc>
          <a:spcPct val="90000"/>
        </a:lnSpc>
        <a:spcBef>
          <a:spcPts val="597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099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5497" algn="l" defTabSz="109099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94" algn="l" defTabSz="109099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36491" algn="l" defTabSz="109099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81987" algn="l" defTabSz="109099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7484" algn="l" defTabSz="109099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2981" algn="l" defTabSz="109099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8478" algn="l" defTabSz="109099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63974" algn="l" defTabSz="109099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microsoft.com/office/2007/relationships/hdphoto" Target="../media/hdphoto6.wdp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9" Type="http://schemas.microsoft.com/office/2007/relationships/hdphoto" Target="../media/hdphoto19.wdp"/><Relationship Id="rId21" Type="http://schemas.microsoft.com/office/2007/relationships/hdphoto" Target="../media/hdphoto10.wdp"/><Relationship Id="rId34" Type="http://schemas.openxmlformats.org/officeDocument/2006/relationships/image" Target="../media/image17.png"/><Relationship Id="rId42" Type="http://schemas.openxmlformats.org/officeDocument/2006/relationships/image" Target="../media/image21.png"/><Relationship Id="rId47" Type="http://schemas.microsoft.com/office/2007/relationships/hdphoto" Target="../media/hdphoto23.wdp"/><Relationship Id="rId50" Type="http://schemas.openxmlformats.org/officeDocument/2006/relationships/image" Target="../media/image25.png"/><Relationship Id="rId55" Type="http://schemas.openxmlformats.org/officeDocument/2006/relationships/image" Target="../media/image28.png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9" Type="http://schemas.microsoft.com/office/2007/relationships/hdphoto" Target="../media/hdphoto14.wdp"/><Relationship Id="rId11" Type="http://schemas.microsoft.com/office/2007/relationships/hdphoto" Target="../media/hdphoto5.wdp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microsoft.com/office/2007/relationships/hdphoto" Target="../media/hdphoto18.wdp"/><Relationship Id="rId40" Type="http://schemas.openxmlformats.org/officeDocument/2006/relationships/image" Target="../media/image20.png"/><Relationship Id="rId45" Type="http://schemas.microsoft.com/office/2007/relationships/hdphoto" Target="../media/hdphoto22.wdp"/><Relationship Id="rId53" Type="http://schemas.microsoft.com/office/2007/relationships/hdphoto" Target="../media/hdphoto26.wdp"/><Relationship Id="rId5" Type="http://schemas.microsoft.com/office/2007/relationships/hdphoto" Target="../media/hdphoto2.wdp"/><Relationship Id="rId19" Type="http://schemas.microsoft.com/office/2007/relationships/hdphoto" Target="../media/hdphoto9.wdp"/><Relationship Id="rId4" Type="http://schemas.openxmlformats.org/officeDocument/2006/relationships/image" Target="../media/image2.png"/><Relationship Id="rId9" Type="http://schemas.microsoft.com/office/2007/relationships/hdphoto" Target="../media/hdphoto4.wdp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microsoft.com/office/2007/relationships/hdphoto" Target="../media/hdphoto13.wdp"/><Relationship Id="rId30" Type="http://schemas.openxmlformats.org/officeDocument/2006/relationships/image" Target="../media/image15.png"/><Relationship Id="rId35" Type="http://schemas.microsoft.com/office/2007/relationships/hdphoto" Target="../media/hdphoto17.wdp"/><Relationship Id="rId43" Type="http://schemas.microsoft.com/office/2007/relationships/hdphoto" Target="../media/hdphoto21.wdp"/><Relationship Id="rId48" Type="http://schemas.openxmlformats.org/officeDocument/2006/relationships/image" Target="../media/image24.png"/><Relationship Id="rId56" Type="http://schemas.openxmlformats.org/officeDocument/2006/relationships/image" Target="../media/image29.png"/><Relationship Id="rId8" Type="http://schemas.openxmlformats.org/officeDocument/2006/relationships/image" Target="../media/image4.png"/><Relationship Id="rId51" Type="http://schemas.microsoft.com/office/2007/relationships/hdphoto" Target="../media/hdphoto25.wdp"/><Relationship Id="rId3" Type="http://schemas.microsoft.com/office/2007/relationships/hdphoto" Target="../media/hdphoto1.wdp"/><Relationship Id="rId12" Type="http://schemas.openxmlformats.org/officeDocument/2006/relationships/image" Target="../media/image6.png"/><Relationship Id="rId17" Type="http://schemas.microsoft.com/office/2007/relationships/hdphoto" Target="../media/hdphoto8.wdp"/><Relationship Id="rId25" Type="http://schemas.microsoft.com/office/2007/relationships/hdphoto" Target="../media/hdphoto12.wdp"/><Relationship Id="rId33" Type="http://schemas.microsoft.com/office/2007/relationships/hdphoto" Target="../media/hdphoto16.wdp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20" Type="http://schemas.openxmlformats.org/officeDocument/2006/relationships/image" Target="../media/image10.png"/><Relationship Id="rId41" Type="http://schemas.microsoft.com/office/2007/relationships/hdphoto" Target="../media/hdphoto20.wdp"/><Relationship Id="rId54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5" Type="http://schemas.microsoft.com/office/2007/relationships/hdphoto" Target="../media/hdphoto7.wdp"/><Relationship Id="rId23" Type="http://schemas.microsoft.com/office/2007/relationships/hdphoto" Target="../media/hdphoto11.wdp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microsoft.com/office/2007/relationships/hdphoto" Target="../media/hdphoto24.wdp"/><Relationship Id="rId57" Type="http://schemas.microsoft.com/office/2007/relationships/hdphoto" Target="../media/hdphoto27.wdp"/><Relationship Id="rId10" Type="http://schemas.openxmlformats.org/officeDocument/2006/relationships/image" Target="../media/image5.png"/><Relationship Id="rId31" Type="http://schemas.microsoft.com/office/2007/relationships/hdphoto" Target="../media/hdphoto15.wdp"/><Relationship Id="rId44" Type="http://schemas.openxmlformats.org/officeDocument/2006/relationships/image" Target="../media/image22.png"/><Relationship Id="rId52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8" name="Picture 827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42511" y="-8265"/>
            <a:ext cx="4876360" cy="2742953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Rectangle 297"/>
          <p:cNvSpPr/>
          <p:nvPr/>
        </p:nvSpPr>
        <p:spPr>
          <a:xfrm>
            <a:off x="46695" y="36088"/>
            <a:ext cx="3126772" cy="31643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/>
          <p:cNvSpPr/>
          <p:nvPr/>
        </p:nvSpPr>
        <p:spPr>
          <a:xfrm>
            <a:off x="5541210" y="6929072"/>
            <a:ext cx="1254125" cy="12872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/>
          <p:cNvSpPr/>
          <p:nvPr/>
        </p:nvSpPr>
        <p:spPr>
          <a:xfrm>
            <a:off x="4148318" y="6939341"/>
            <a:ext cx="1254125" cy="12872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/>
          <p:cNvSpPr/>
          <p:nvPr/>
        </p:nvSpPr>
        <p:spPr>
          <a:xfrm>
            <a:off x="2763344" y="6942329"/>
            <a:ext cx="1254125" cy="12872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/>
          <p:cNvSpPr/>
          <p:nvPr/>
        </p:nvSpPr>
        <p:spPr>
          <a:xfrm>
            <a:off x="1377878" y="6939342"/>
            <a:ext cx="1254125" cy="12872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/>
        </p:nvSpPr>
        <p:spPr>
          <a:xfrm>
            <a:off x="10520" y="6923556"/>
            <a:ext cx="1254125" cy="12872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/>
          <p:cNvSpPr/>
          <p:nvPr/>
        </p:nvSpPr>
        <p:spPr>
          <a:xfrm>
            <a:off x="-9971" y="5286642"/>
            <a:ext cx="1254125" cy="12872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/>
          <p:cNvSpPr/>
          <p:nvPr/>
        </p:nvSpPr>
        <p:spPr>
          <a:xfrm>
            <a:off x="1379720" y="5296040"/>
            <a:ext cx="1254125" cy="12872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/>
          <p:cNvSpPr/>
          <p:nvPr/>
        </p:nvSpPr>
        <p:spPr>
          <a:xfrm>
            <a:off x="2763344" y="5286642"/>
            <a:ext cx="1254125" cy="12872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8318441" y="6918685"/>
            <a:ext cx="1254125" cy="12872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/>
          <p:cNvSpPr/>
          <p:nvPr/>
        </p:nvSpPr>
        <p:spPr>
          <a:xfrm>
            <a:off x="9709023" y="5291770"/>
            <a:ext cx="1254125" cy="12872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/>
          <p:cNvSpPr/>
          <p:nvPr/>
        </p:nvSpPr>
        <p:spPr>
          <a:xfrm>
            <a:off x="8310241" y="5291404"/>
            <a:ext cx="1254125" cy="12872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/>
          <p:cNvSpPr/>
          <p:nvPr/>
        </p:nvSpPr>
        <p:spPr>
          <a:xfrm>
            <a:off x="9718675" y="3634466"/>
            <a:ext cx="1254125" cy="12872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08915" y="3629702"/>
            <a:ext cx="1254125" cy="12926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3" name="Picture 582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363401" y="-33373"/>
            <a:ext cx="5957816" cy="3351271"/>
          </a:xfrm>
          <a:prstGeom prst="rect">
            <a:avLst/>
          </a:prstGeom>
        </p:spPr>
      </p:pic>
      <p:sp>
        <p:nvSpPr>
          <p:cNvPr id="585" name="Rectangle 584"/>
          <p:cNvSpPr/>
          <p:nvPr/>
        </p:nvSpPr>
        <p:spPr>
          <a:xfrm>
            <a:off x="825500" y="1682750"/>
            <a:ext cx="1993899" cy="86995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latin typeface="Times New Roman"/>
              <a:cs typeface="Times New Roman"/>
            </a:endParaRPr>
          </a:p>
        </p:txBody>
      </p:sp>
      <p:sp>
        <p:nvSpPr>
          <p:cNvPr id="586" name="Rectangle 585"/>
          <p:cNvSpPr/>
          <p:nvPr/>
        </p:nvSpPr>
        <p:spPr>
          <a:xfrm>
            <a:off x="825500" y="488031"/>
            <a:ext cx="2006600" cy="118836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latin typeface="Times New Roman"/>
              <a:cs typeface="Times New Roman"/>
            </a:endParaRPr>
          </a:p>
        </p:txBody>
      </p:sp>
      <p:sp>
        <p:nvSpPr>
          <p:cNvPr id="587" name="TextBox 586"/>
          <p:cNvSpPr txBox="1"/>
          <p:nvPr/>
        </p:nvSpPr>
        <p:spPr>
          <a:xfrm>
            <a:off x="2059014" y="538097"/>
            <a:ext cx="64633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/>
                <a:cs typeface="Times New Roman"/>
              </a:rPr>
              <a:t>Build</a:t>
            </a:r>
          </a:p>
          <a:p>
            <a:pPr algn="ctr"/>
            <a:r>
              <a:rPr lang="en-US" sz="1600" dirty="0">
                <a:latin typeface="Times New Roman"/>
                <a:cs typeface="Times New Roman"/>
              </a:rPr>
              <a:t>zone</a:t>
            </a:r>
          </a:p>
        </p:txBody>
      </p:sp>
      <p:sp>
        <p:nvSpPr>
          <p:cNvPr id="588" name="TextBox 587"/>
          <p:cNvSpPr txBox="1"/>
          <p:nvPr/>
        </p:nvSpPr>
        <p:spPr>
          <a:xfrm>
            <a:off x="863675" y="2506154"/>
            <a:ext cx="332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err="1" smtClean="0">
                <a:latin typeface="Times New Roman"/>
                <a:cs typeface="Times New Roman"/>
              </a:rPr>
              <a:t>ε</a:t>
            </a:r>
            <a:endParaRPr lang="en-US" sz="1600" i="1" dirty="0">
              <a:latin typeface="Times New Roman"/>
              <a:cs typeface="Times New Roman"/>
            </a:endParaRPr>
          </a:p>
        </p:txBody>
      </p:sp>
      <p:sp>
        <p:nvSpPr>
          <p:cNvPr id="589" name="TextBox 588"/>
          <p:cNvSpPr txBox="1"/>
          <p:nvPr/>
        </p:nvSpPr>
        <p:spPr>
          <a:xfrm>
            <a:off x="775390" y="113858"/>
            <a:ext cx="332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err="1">
                <a:latin typeface="Times New Roman"/>
                <a:cs typeface="Times New Roman"/>
              </a:rPr>
              <a:t>ε</a:t>
            </a:r>
            <a:endParaRPr lang="en-US" sz="1600" i="1" dirty="0">
              <a:latin typeface="Times New Roman"/>
              <a:cs typeface="Times New Roman"/>
            </a:endParaRPr>
          </a:p>
        </p:txBody>
      </p:sp>
      <p:sp>
        <p:nvSpPr>
          <p:cNvPr id="590" name="TextBox 589"/>
          <p:cNvSpPr txBox="1"/>
          <p:nvPr/>
        </p:nvSpPr>
        <p:spPr>
          <a:xfrm>
            <a:off x="288808" y="1703305"/>
            <a:ext cx="631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latin typeface="Times New Roman"/>
                <a:cs typeface="Times New Roman"/>
              </a:rPr>
              <a:t>ε</a:t>
            </a:r>
            <a:r>
              <a:rPr lang="en-US" sz="1600" dirty="0">
                <a:latin typeface="Times New Roman"/>
                <a:cs typeface="Times New Roman"/>
              </a:rPr>
              <a:t>+2</a:t>
            </a:r>
            <a:r>
              <a:rPr lang="en-US" sz="1600" i="1" dirty="0">
                <a:latin typeface="Times New Roman"/>
                <a:cs typeface="Times New Roman"/>
              </a:rPr>
              <a:t>r</a:t>
            </a:r>
          </a:p>
        </p:txBody>
      </p:sp>
      <p:cxnSp>
        <p:nvCxnSpPr>
          <p:cNvPr id="591" name="Straight Arrow Connector 590"/>
          <p:cNvCxnSpPr/>
          <p:nvPr/>
        </p:nvCxnSpPr>
        <p:spPr>
          <a:xfrm>
            <a:off x="304800" y="1701800"/>
            <a:ext cx="520700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stealth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6" name="Straight Arrow Connector 595"/>
          <p:cNvCxnSpPr/>
          <p:nvPr/>
        </p:nvCxnSpPr>
        <p:spPr>
          <a:xfrm flipH="1">
            <a:off x="1206500" y="504273"/>
            <a:ext cx="6458" cy="1159426"/>
          </a:xfrm>
          <a:prstGeom prst="straightConnector1">
            <a:avLst/>
          </a:prstGeom>
          <a:ln w="38100" cmpd="sng">
            <a:solidFill>
              <a:schemeClr val="tx1"/>
            </a:solidFill>
            <a:headEnd type="stealth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7" name="TextBox 596"/>
          <p:cNvSpPr txBox="1"/>
          <p:nvPr/>
        </p:nvSpPr>
        <p:spPr>
          <a:xfrm>
            <a:off x="1016052" y="752559"/>
            <a:ext cx="472377" cy="338554"/>
          </a:xfrm>
          <a:prstGeom prst="rect">
            <a:avLst/>
          </a:prstGeom>
          <a:solidFill>
            <a:srgbClr val="70AD47"/>
          </a:solidFill>
        </p:spPr>
        <p:txBody>
          <a:bodyPr wrap="square" rtlCol="0">
            <a:spAutoFit/>
          </a:bodyPr>
          <a:lstStyle/>
          <a:p>
            <a:r>
              <a:rPr lang="en-US" sz="1600" i="1" dirty="0" err="1">
                <a:latin typeface="Times New Roman"/>
                <a:cs typeface="Times New Roman"/>
              </a:rPr>
              <a:t>h</a:t>
            </a:r>
            <a:r>
              <a:rPr lang="en-US" sz="1600" i="1" baseline="-25000" dirty="0" err="1">
                <a:latin typeface="Times New Roman"/>
                <a:cs typeface="Times New Roman"/>
              </a:rPr>
              <a:t>b</a:t>
            </a:r>
            <a:endParaRPr lang="en-US" sz="1600" i="1" dirty="0">
              <a:latin typeface="Times New Roman"/>
              <a:cs typeface="Times New Roman"/>
            </a:endParaRPr>
          </a:p>
        </p:txBody>
      </p:sp>
      <p:cxnSp>
        <p:nvCxnSpPr>
          <p:cNvPr id="598" name="Straight Arrow Connector 597"/>
          <p:cNvCxnSpPr/>
          <p:nvPr/>
        </p:nvCxnSpPr>
        <p:spPr>
          <a:xfrm>
            <a:off x="831850" y="2343150"/>
            <a:ext cx="2006600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stealth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9" name="Straight Arrow Connector 598"/>
          <p:cNvCxnSpPr/>
          <p:nvPr/>
        </p:nvCxnSpPr>
        <p:spPr>
          <a:xfrm>
            <a:off x="1212850" y="1676399"/>
            <a:ext cx="0" cy="86995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stealth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0" name="TextBox 599"/>
          <p:cNvSpPr txBox="1"/>
          <p:nvPr/>
        </p:nvSpPr>
        <p:spPr>
          <a:xfrm>
            <a:off x="1041454" y="1925483"/>
            <a:ext cx="457145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i="1" dirty="0" err="1">
                <a:latin typeface="Times New Roman"/>
                <a:cs typeface="Times New Roman"/>
              </a:rPr>
              <a:t>h</a:t>
            </a:r>
            <a:r>
              <a:rPr lang="en-US" sz="1600" i="1" baseline="-25000" dirty="0" err="1">
                <a:latin typeface="Times New Roman"/>
                <a:cs typeface="Times New Roman"/>
              </a:rPr>
              <a:t>s</a:t>
            </a:r>
            <a:endParaRPr lang="en-US" sz="1600" i="1" dirty="0">
              <a:latin typeface="Times New Roman"/>
              <a:cs typeface="Times New Roman"/>
            </a:endParaRPr>
          </a:p>
        </p:txBody>
      </p:sp>
      <p:sp>
        <p:nvSpPr>
          <p:cNvPr id="601" name="TextBox 600"/>
          <p:cNvSpPr txBox="1"/>
          <p:nvPr/>
        </p:nvSpPr>
        <p:spPr>
          <a:xfrm>
            <a:off x="1562191" y="2182284"/>
            <a:ext cx="464572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>
                <a:latin typeface="Times New Roman"/>
                <a:cs typeface="Times New Roman"/>
              </a:rPr>
              <a:t>w</a:t>
            </a:r>
            <a:r>
              <a:rPr lang="en-US" sz="1600" i="1" baseline="-25000" dirty="0" err="1">
                <a:latin typeface="Times New Roman"/>
                <a:cs typeface="Times New Roman"/>
              </a:rPr>
              <a:t>s</a:t>
            </a:r>
            <a:endParaRPr lang="en-US" sz="1600" i="1" dirty="0">
              <a:latin typeface="Times New Roman"/>
              <a:cs typeface="Times New Roman"/>
            </a:endParaRPr>
          </a:p>
        </p:txBody>
      </p:sp>
      <p:sp>
        <p:nvSpPr>
          <p:cNvPr id="602" name="TextBox 601"/>
          <p:cNvSpPr txBox="1"/>
          <p:nvPr/>
        </p:nvSpPr>
        <p:spPr>
          <a:xfrm>
            <a:off x="1902645" y="1711458"/>
            <a:ext cx="81164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/>
                <a:cs typeface="Times New Roman"/>
              </a:rPr>
              <a:t>Staging</a:t>
            </a:r>
          </a:p>
          <a:p>
            <a:pPr algn="ctr"/>
            <a:r>
              <a:rPr lang="en-US" sz="1600" dirty="0">
                <a:latin typeface="Times New Roman"/>
                <a:cs typeface="Times New Roman"/>
              </a:rPr>
              <a:t>zone</a:t>
            </a:r>
          </a:p>
        </p:txBody>
      </p:sp>
      <p:pic>
        <p:nvPicPr>
          <p:cNvPr id="603" name="Picture 602"/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46424" y="3627947"/>
            <a:ext cx="2340659" cy="1316621"/>
          </a:xfrm>
          <a:prstGeom prst="rect">
            <a:avLst/>
          </a:prstGeom>
        </p:spPr>
      </p:pic>
      <p:pic>
        <p:nvPicPr>
          <p:cNvPr id="604" name="Picture 603"/>
          <p:cNvPicPr>
            <a:picLocks noChangeAspect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46423" y="5277116"/>
            <a:ext cx="2335438" cy="1313684"/>
          </a:xfrm>
          <a:prstGeom prst="rect">
            <a:avLst/>
          </a:prstGeom>
        </p:spPr>
      </p:pic>
      <p:pic>
        <p:nvPicPr>
          <p:cNvPr id="605" name="Picture 604"/>
          <p:cNvPicPr>
            <a:picLocks noChangeAspect="1"/>
          </p:cNvPicPr>
          <p:nvPr/>
        </p:nvPicPr>
        <p:blipFill>
          <a:blip r:embed="rId10" cstate="email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39998" y="6923351"/>
            <a:ext cx="2334233" cy="1313006"/>
          </a:xfrm>
          <a:prstGeom prst="rect">
            <a:avLst/>
          </a:prstGeom>
        </p:spPr>
      </p:pic>
      <p:pic>
        <p:nvPicPr>
          <p:cNvPr id="606" name="Picture 605"/>
          <p:cNvPicPr>
            <a:picLocks noChangeAspect="1"/>
          </p:cNvPicPr>
          <p:nvPr/>
        </p:nvPicPr>
        <p:blipFill>
          <a:blip r:embed="rId12" cstate="email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6965" y="3639772"/>
            <a:ext cx="2319636" cy="1304795"/>
          </a:xfrm>
          <a:prstGeom prst="rect">
            <a:avLst/>
          </a:prstGeom>
        </p:spPr>
      </p:pic>
      <p:pic>
        <p:nvPicPr>
          <p:cNvPr id="607" name="Picture 606"/>
          <p:cNvPicPr>
            <a:picLocks noChangeAspect="1"/>
          </p:cNvPicPr>
          <p:nvPr/>
        </p:nvPicPr>
        <p:blipFill>
          <a:blip r:embed="rId14" cstate="email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30589" y="3638864"/>
            <a:ext cx="2319636" cy="1304795"/>
          </a:xfrm>
          <a:prstGeom prst="rect">
            <a:avLst/>
          </a:prstGeom>
        </p:spPr>
      </p:pic>
      <p:pic>
        <p:nvPicPr>
          <p:cNvPr id="608" name="Picture 607"/>
          <p:cNvPicPr>
            <a:picLocks noChangeAspect="1"/>
          </p:cNvPicPr>
          <p:nvPr/>
        </p:nvPicPr>
        <p:blipFill>
          <a:blip r:embed="rId16" cstate="email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5040" y="3639772"/>
            <a:ext cx="2320683" cy="1305384"/>
          </a:xfrm>
          <a:prstGeom prst="rect">
            <a:avLst/>
          </a:prstGeom>
        </p:spPr>
      </p:pic>
      <p:pic>
        <p:nvPicPr>
          <p:cNvPr id="609" name="Picture 608"/>
          <p:cNvPicPr>
            <a:picLocks noChangeAspect="1"/>
          </p:cNvPicPr>
          <p:nvPr/>
        </p:nvPicPr>
        <p:blipFill>
          <a:blip r:embed="rId18" cstate="email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0539" y="3638864"/>
            <a:ext cx="2319636" cy="1304795"/>
          </a:xfrm>
          <a:prstGeom prst="rect">
            <a:avLst/>
          </a:prstGeom>
        </p:spPr>
      </p:pic>
      <p:pic>
        <p:nvPicPr>
          <p:cNvPr id="610" name="Picture 609"/>
          <p:cNvPicPr>
            <a:picLocks noChangeAspect="1"/>
          </p:cNvPicPr>
          <p:nvPr/>
        </p:nvPicPr>
        <p:blipFill>
          <a:blip r:embed="rId20" cstate="email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84163" y="3638864"/>
            <a:ext cx="2319636" cy="1304795"/>
          </a:xfrm>
          <a:prstGeom prst="rect">
            <a:avLst/>
          </a:prstGeom>
        </p:spPr>
      </p:pic>
      <p:pic>
        <p:nvPicPr>
          <p:cNvPr id="611" name="Picture 610"/>
          <p:cNvPicPr>
            <a:picLocks noChangeAspect="1"/>
          </p:cNvPicPr>
          <p:nvPr/>
        </p:nvPicPr>
        <p:blipFill>
          <a:blip r:embed="rId22" cstate="email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68613" y="3627948"/>
            <a:ext cx="2317459" cy="1303571"/>
          </a:xfrm>
          <a:prstGeom prst="rect">
            <a:avLst/>
          </a:prstGeom>
        </p:spPr>
      </p:pic>
      <p:pic>
        <p:nvPicPr>
          <p:cNvPr id="612" name="Picture 611"/>
          <p:cNvPicPr>
            <a:picLocks noChangeAspect="1"/>
          </p:cNvPicPr>
          <p:nvPr/>
        </p:nvPicPr>
        <p:blipFill>
          <a:blip r:embed="rId24" cstate="email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8568" y="3628880"/>
            <a:ext cx="2298412" cy="1292857"/>
          </a:xfrm>
          <a:prstGeom prst="rect">
            <a:avLst/>
          </a:prstGeom>
        </p:spPr>
      </p:pic>
      <p:pic>
        <p:nvPicPr>
          <p:cNvPr id="613" name="Picture 612"/>
          <p:cNvPicPr>
            <a:picLocks noChangeAspect="1"/>
          </p:cNvPicPr>
          <p:nvPr/>
        </p:nvPicPr>
        <p:blipFill>
          <a:blip r:embed="rId26" cstate="email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30589" y="5285632"/>
            <a:ext cx="2320301" cy="1305170"/>
          </a:xfrm>
          <a:prstGeom prst="rect">
            <a:avLst/>
          </a:prstGeom>
        </p:spPr>
      </p:pic>
      <p:pic>
        <p:nvPicPr>
          <p:cNvPr id="614" name="Picture 613"/>
          <p:cNvPicPr>
            <a:picLocks noChangeAspect="1"/>
          </p:cNvPicPr>
          <p:nvPr/>
        </p:nvPicPr>
        <p:blipFill>
          <a:blip r:embed="rId28" cstate="email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5040" y="5288034"/>
            <a:ext cx="2316027" cy="1302765"/>
          </a:xfrm>
          <a:prstGeom prst="rect">
            <a:avLst/>
          </a:prstGeom>
        </p:spPr>
      </p:pic>
      <p:pic>
        <p:nvPicPr>
          <p:cNvPr id="615" name="Picture 614"/>
          <p:cNvPicPr>
            <a:picLocks noChangeAspect="1"/>
          </p:cNvPicPr>
          <p:nvPr/>
        </p:nvPicPr>
        <p:blipFill>
          <a:blip r:embed="rId30" cstate="email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6415" y="5280919"/>
            <a:ext cx="2337052" cy="1314592"/>
          </a:xfrm>
          <a:prstGeom prst="rect">
            <a:avLst/>
          </a:prstGeom>
        </p:spPr>
      </p:pic>
      <p:pic>
        <p:nvPicPr>
          <p:cNvPr id="616" name="Picture 615"/>
          <p:cNvPicPr>
            <a:picLocks noChangeAspect="1"/>
          </p:cNvPicPr>
          <p:nvPr/>
        </p:nvPicPr>
        <p:blipFill>
          <a:blip r:embed="rId32" cstate="email"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2464" y="5287604"/>
            <a:ext cx="2316795" cy="1303197"/>
          </a:xfrm>
          <a:prstGeom prst="rect">
            <a:avLst/>
          </a:prstGeom>
        </p:spPr>
      </p:pic>
      <p:pic>
        <p:nvPicPr>
          <p:cNvPr id="617" name="Picture 616"/>
          <p:cNvPicPr>
            <a:picLocks noChangeAspect="1"/>
          </p:cNvPicPr>
          <p:nvPr/>
        </p:nvPicPr>
        <p:blipFill>
          <a:blip r:embed="rId34" cstate="email">
            <a:extLst>
              <a:ext uri="{BEBA8EAE-BF5A-486C-A8C5-ECC9F3942E4B}">
                <a14:imgProps xmlns:a14="http://schemas.microsoft.com/office/drawing/2010/main">
                  <a14:imgLayer r:embed="rId35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68615" y="5290344"/>
            <a:ext cx="2313367" cy="1301269"/>
          </a:xfrm>
          <a:prstGeom prst="rect">
            <a:avLst/>
          </a:prstGeom>
        </p:spPr>
      </p:pic>
      <p:pic>
        <p:nvPicPr>
          <p:cNvPr id="618" name="Picture 617"/>
          <p:cNvPicPr>
            <a:picLocks noChangeAspect="1"/>
          </p:cNvPicPr>
          <p:nvPr/>
        </p:nvPicPr>
        <p:blipFill>
          <a:blip r:embed="rId36" cstate="email">
            <a:extLst>
              <a:ext uri="{BEBA8EAE-BF5A-486C-A8C5-ECC9F3942E4B}">
                <a14:imgProps xmlns:a14="http://schemas.microsoft.com/office/drawing/2010/main">
                  <a14:imgLayer r:embed="rId37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93325" y="5291158"/>
            <a:ext cx="2310474" cy="1299642"/>
          </a:xfrm>
          <a:prstGeom prst="rect">
            <a:avLst/>
          </a:prstGeom>
        </p:spPr>
      </p:pic>
      <p:pic>
        <p:nvPicPr>
          <p:cNvPr id="619" name="Picture 618"/>
          <p:cNvPicPr>
            <a:picLocks noChangeAspect="1"/>
          </p:cNvPicPr>
          <p:nvPr/>
        </p:nvPicPr>
        <p:blipFill>
          <a:blip r:embed="rId38" cstate="email">
            <a:extLst>
              <a:ext uri="{BEBA8EAE-BF5A-486C-A8C5-ECC9F3942E4B}">
                <a14:imgProps xmlns:a14="http://schemas.microsoft.com/office/drawing/2010/main">
                  <a14:imgLayer r:embed="rId39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4414" y="5296040"/>
            <a:ext cx="2326719" cy="1308780"/>
          </a:xfrm>
          <a:prstGeom prst="rect">
            <a:avLst/>
          </a:prstGeom>
        </p:spPr>
      </p:pic>
      <p:pic>
        <p:nvPicPr>
          <p:cNvPr id="620" name="Picture 619"/>
          <p:cNvPicPr>
            <a:picLocks noChangeAspect="1"/>
          </p:cNvPicPr>
          <p:nvPr/>
        </p:nvPicPr>
        <p:blipFill>
          <a:blip r:embed="rId40" cstate="email">
            <a:extLst>
              <a:ext uri="{BEBA8EAE-BF5A-486C-A8C5-ECC9F3942E4B}">
                <a14:imgProps xmlns:a14="http://schemas.microsoft.com/office/drawing/2010/main">
                  <a14:imgLayer r:embed="rId41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2364" y="6923349"/>
            <a:ext cx="2334235" cy="1313008"/>
          </a:xfrm>
          <a:prstGeom prst="rect">
            <a:avLst/>
          </a:prstGeom>
        </p:spPr>
      </p:pic>
      <p:pic>
        <p:nvPicPr>
          <p:cNvPr id="621" name="Picture 620"/>
          <p:cNvPicPr>
            <a:picLocks noChangeAspect="1"/>
          </p:cNvPicPr>
          <p:nvPr/>
        </p:nvPicPr>
        <p:blipFill>
          <a:blip r:embed="rId42" cstate="email">
            <a:extLst>
              <a:ext uri="{BEBA8EAE-BF5A-486C-A8C5-ECC9F3942E4B}">
                <a14:imgProps xmlns:a14="http://schemas.microsoft.com/office/drawing/2010/main">
                  <a14:imgLayer r:embed="rId4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3289" y="6923348"/>
            <a:ext cx="2334236" cy="1313008"/>
          </a:xfrm>
          <a:prstGeom prst="rect">
            <a:avLst/>
          </a:prstGeom>
        </p:spPr>
      </p:pic>
      <p:pic>
        <p:nvPicPr>
          <p:cNvPr id="622" name="Picture 621"/>
          <p:cNvPicPr>
            <a:picLocks noChangeAspect="1"/>
          </p:cNvPicPr>
          <p:nvPr/>
        </p:nvPicPr>
        <p:blipFill>
          <a:blip r:embed="rId44" cstate="email">
            <a:extLst>
              <a:ext uri="{BEBA8EAE-BF5A-486C-A8C5-ECC9F3942E4B}">
                <a14:imgProps xmlns:a14="http://schemas.microsoft.com/office/drawing/2010/main">
                  <a14:imgLayer r:embed="rId45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5936" y="6923348"/>
            <a:ext cx="2334236" cy="1313008"/>
          </a:xfrm>
          <a:prstGeom prst="rect">
            <a:avLst/>
          </a:prstGeom>
        </p:spPr>
      </p:pic>
      <p:pic>
        <p:nvPicPr>
          <p:cNvPr id="623" name="Picture 622"/>
          <p:cNvPicPr>
            <a:picLocks noChangeAspect="1"/>
          </p:cNvPicPr>
          <p:nvPr/>
        </p:nvPicPr>
        <p:blipFill>
          <a:blip r:embed="rId46" cstate="email">
            <a:extLst>
              <a:ext uri="{BEBA8EAE-BF5A-486C-A8C5-ECC9F3942E4B}">
                <a14:imgProps xmlns:a14="http://schemas.microsoft.com/office/drawing/2010/main">
                  <a14:imgLayer r:embed="rId47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88582" y="6923348"/>
            <a:ext cx="2334236" cy="1313008"/>
          </a:xfrm>
          <a:prstGeom prst="rect">
            <a:avLst/>
          </a:prstGeom>
        </p:spPr>
      </p:pic>
      <p:pic>
        <p:nvPicPr>
          <p:cNvPr id="624" name="Picture 623"/>
          <p:cNvPicPr>
            <a:picLocks noChangeAspect="1"/>
          </p:cNvPicPr>
          <p:nvPr/>
        </p:nvPicPr>
        <p:blipFill>
          <a:blip r:embed="rId48" cstate="email">
            <a:extLst>
              <a:ext uri="{BEBA8EAE-BF5A-486C-A8C5-ECC9F3942E4B}">
                <a14:imgProps xmlns:a14="http://schemas.microsoft.com/office/drawing/2010/main">
                  <a14:imgLayer r:embed="rId49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84162" y="6923348"/>
            <a:ext cx="2334236" cy="1313008"/>
          </a:xfrm>
          <a:prstGeom prst="rect">
            <a:avLst/>
          </a:prstGeom>
        </p:spPr>
      </p:pic>
      <p:pic>
        <p:nvPicPr>
          <p:cNvPr id="625" name="Picture 624"/>
          <p:cNvPicPr>
            <a:picLocks noChangeAspect="1"/>
          </p:cNvPicPr>
          <p:nvPr/>
        </p:nvPicPr>
        <p:blipFill>
          <a:blip r:embed="rId50" cstate="email">
            <a:extLst>
              <a:ext uri="{BEBA8EAE-BF5A-486C-A8C5-ECC9F3942E4B}">
                <a14:imgProps xmlns:a14="http://schemas.microsoft.com/office/drawing/2010/main">
                  <a14:imgLayer r:embed="rId51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60226" y="6923348"/>
            <a:ext cx="2334236" cy="1313008"/>
          </a:xfrm>
          <a:prstGeom prst="rect">
            <a:avLst/>
          </a:prstGeom>
        </p:spPr>
      </p:pic>
      <p:pic>
        <p:nvPicPr>
          <p:cNvPr id="626" name="Picture 625"/>
          <p:cNvPicPr>
            <a:picLocks noChangeAspect="1"/>
          </p:cNvPicPr>
          <p:nvPr/>
        </p:nvPicPr>
        <p:blipFill>
          <a:blip r:embed="rId52" cstate="email">
            <a:extLst>
              <a:ext uri="{BEBA8EAE-BF5A-486C-A8C5-ECC9F3942E4B}">
                <a14:imgProps xmlns:a14="http://schemas.microsoft.com/office/drawing/2010/main">
                  <a14:imgLayer r:embed="rId5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4415" y="6926474"/>
            <a:ext cx="2334236" cy="1313008"/>
          </a:xfrm>
          <a:prstGeom prst="rect">
            <a:avLst/>
          </a:prstGeom>
        </p:spPr>
      </p:pic>
      <p:grpSp>
        <p:nvGrpSpPr>
          <p:cNvPr id="627" name="Group 626"/>
          <p:cNvGrpSpPr/>
          <p:nvPr/>
        </p:nvGrpSpPr>
        <p:grpSpPr>
          <a:xfrm>
            <a:off x="5443605" y="6618598"/>
            <a:ext cx="68580" cy="273232"/>
            <a:chOff x="13396070" y="13514614"/>
            <a:chExt cx="274320" cy="1092926"/>
          </a:xfrm>
        </p:grpSpPr>
        <p:sp>
          <p:nvSpPr>
            <p:cNvPr id="628" name="Oval 627"/>
            <p:cNvSpPr/>
            <p:nvPr/>
          </p:nvSpPr>
          <p:spPr>
            <a:xfrm>
              <a:off x="13396070" y="13906500"/>
              <a:ext cx="274320" cy="2743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/>
                <a:cs typeface="Times New Roman"/>
              </a:endParaRPr>
            </a:p>
          </p:txBody>
        </p:sp>
        <p:sp>
          <p:nvSpPr>
            <p:cNvPr id="629" name="Oval 628"/>
            <p:cNvSpPr/>
            <p:nvPr/>
          </p:nvSpPr>
          <p:spPr>
            <a:xfrm>
              <a:off x="13396070" y="14333220"/>
              <a:ext cx="274320" cy="2743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/>
                <a:cs typeface="Times New Roman"/>
              </a:endParaRPr>
            </a:p>
          </p:txBody>
        </p:sp>
        <p:sp>
          <p:nvSpPr>
            <p:cNvPr id="630" name="Oval 629"/>
            <p:cNvSpPr/>
            <p:nvPr/>
          </p:nvSpPr>
          <p:spPr>
            <a:xfrm>
              <a:off x="13396070" y="13514614"/>
              <a:ext cx="274320" cy="2743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/>
                <a:cs typeface="Times New Roman"/>
              </a:endParaRPr>
            </a:p>
          </p:txBody>
        </p:sp>
      </p:grpSp>
      <p:sp>
        <p:nvSpPr>
          <p:cNvPr id="631" name="TextBox 630"/>
          <p:cNvSpPr txBox="1"/>
          <p:nvPr/>
        </p:nvSpPr>
        <p:spPr>
          <a:xfrm>
            <a:off x="-9971" y="6683202"/>
            <a:ext cx="389844" cy="284693"/>
          </a:xfrm>
          <a:prstGeom prst="rect">
            <a:avLst/>
          </a:prstGeom>
          <a:noFill/>
        </p:spPr>
        <p:txBody>
          <a:bodyPr wrap="none" lIns="22860" tIns="11430" rIns="22860" bIns="11430" rtlCol="0">
            <a:spAutoFit/>
          </a:bodyPr>
          <a:lstStyle/>
          <a:p>
            <a:r>
              <a:rPr lang="en-US" sz="1700" i="1" dirty="0">
                <a:latin typeface="Times New Roman"/>
                <a:cs typeface="Times New Roman"/>
              </a:rPr>
              <a:t>k</a:t>
            </a:r>
            <a:r>
              <a:rPr lang="en-US" sz="1700" dirty="0">
                <a:latin typeface="Times New Roman"/>
                <a:cs typeface="Times New Roman"/>
              </a:rPr>
              <a:t>=7</a:t>
            </a:r>
          </a:p>
        </p:txBody>
      </p:sp>
      <p:sp>
        <p:nvSpPr>
          <p:cNvPr id="632" name="TextBox 631"/>
          <p:cNvSpPr txBox="1"/>
          <p:nvPr/>
        </p:nvSpPr>
        <p:spPr>
          <a:xfrm>
            <a:off x="-17591" y="5029662"/>
            <a:ext cx="389844" cy="284693"/>
          </a:xfrm>
          <a:prstGeom prst="rect">
            <a:avLst/>
          </a:prstGeom>
          <a:noFill/>
        </p:spPr>
        <p:txBody>
          <a:bodyPr wrap="none" lIns="22860" tIns="11430" rIns="22860" bIns="11430" rtlCol="0">
            <a:spAutoFit/>
          </a:bodyPr>
          <a:lstStyle/>
          <a:p>
            <a:r>
              <a:rPr lang="en-US" sz="1700" i="1" dirty="0">
                <a:latin typeface="Times New Roman"/>
                <a:cs typeface="Times New Roman"/>
              </a:rPr>
              <a:t>k</a:t>
            </a:r>
            <a:r>
              <a:rPr lang="en-US" sz="1700" dirty="0">
                <a:latin typeface="Times New Roman"/>
                <a:cs typeface="Times New Roman"/>
              </a:rPr>
              <a:t>=2</a:t>
            </a:r>
          </a:p>
        </p:txBody>
      </p:sp>
      <p:sp>
        <p:nvSpPr>
          <p:cNvPr id="633" name="TextBox 632"/>
          <p:cNvSpPr txBox="1"/>
          <p:nvPr/>
        </p:nvSpPr>
        <p:spPr>
          <a:xfrm>
            <a:off x="-17591" y="3374184"/>
            <a:ext cx="389844" cy="284693"/>
          </a:xfrm>
          <a:prstGeom prst="rect">
            <a:avLst/>
          </a:prstGeom>
          <a:noFill/>
        </p:spPr>
        <p:txBody>
          <a:bodyPr wrap="none" lIns="22860" tIns="11430" rIns="22860" bIns="11430" rtlCol="0">
            <a:spAutoFit/>
          </a:bodyPr>
          <a:lstStyle/>
          <a:p>
            <a:r>
              <a:rPr lang="en-US" sz="1700" i="1" dirty="0">
                <a:latin typeface="Times New Roman"/>
                <a:cs typeface="Times New Roman"/>
              </a:rPr>
              <a:t>k</a:t>
            </a:r>
            <a:r>
              <a:rPr lang="en-US" sz="1700" dirty="0">
                <a:latin typeface="Times New Roman"/>
                <a:cs typeface="Times New Roman"/>
              </a:rPr>
              <a:t>=1</a:t>
            </a:r>
          </a:p>
        </p:txBody>
      </p:sp>
      <p:sp>
        <p:nvSpPr>
          <p:cNvPr id="634" name="TextBox 633"/>
          <p:cNvSpPr txBox="1"/>
          <p:nvPr/>
        </p:nvSpPr>
        <p:spPr>
          <a:xfrm>
            <a:off x="3396005" y="823357"/>
            <a:ext cx="584775" cy="284693"/>
          </a:xfrm>
          <a:prstGeom prst="rect">
            <a:avLst/>
          </a:prstGeom>
          <a:noFill/>
        </p:spPr>
        <p:txBody>
          <a:bodyPr wrap="none" lIns="22860" tIns="11430" rIns="22860" bIns="11430" rtlCol="0">
            <a:spAutoFit/>
          </a:bodyPr>
          <a:lstStyle/>
          <a:p>
            <a:pPr algn="ctr"/>
            <a:r>
              <a:rPr lang="en-US" sz="1700" dirty="0">
                <a:latin typeface="Times New Roman"/>
                <a:cs typeface="Times New Roman"/>
              </a:rPr>
              <a:t>Robot</a:t>
            </a:r>
          </a:p>
        </p:txBody>
      </p:sp>
      <p:sp>
        <p:nvSpPr>
          <p:cNvPr id="635" name="TextBox 634"/>
          <p:cNvSpPr txBox="1"/>
          <p:nvPr/>
        </p:nvSpPr>
        <p:spPr>
          <a:xfrm>
            <a:off x="3400322" y="1250159"/>
            <a:ext cx="469942" cy="284693"/>
          </a:xfrm>
          <a:prstGeom prst="rect">
            <a:avLst/>
          </a:prstGeom>
          <a:noFill/>
        </p:spPr>
        <p:txBody>
          <a:bodyPr wrap="none" lIns="22860" tIns="11430" rIns="22860" bIns="11430" rtlCol="0">
            <a:spAutoFit/>
          </a:bodyPr>
          <a:lstStyle/>
          <a:p>
            <a:pPr algn="ctr"/>
            <a:r>
              <a:rPr lang="en-US" sz="1700" dirty="0">
                <a:latin typeface="Times New Roman"/>
                <a:cs typeface="Times New Roman"/>
              </a:rPr>
              <a:t>Goal</a:t>
            </a:r>
          </a:p>
        </p:txBody>
      </p:sp>
      <p:sp>
        <p:nvSpPr>
          <p:cNvPr id="636" name="TextBox 635"/>
          <p:cNvSpPr txBox="1"/>
          <p:nvPr/>
        </p:nvSpPr>
        <p:spPr>
          <a:xfrm>
            <a:off x="3396806" y="1665357"/>
            <a:ext cx="559127" cy="284693"/>
          </a:xfrm>
          <a:prstGeom prst="rect">
            <a:avLst/>
          </a:prstGeom>
          <a:noFill/>
        </p:spPr>
        <p:txBody>
          <a:bodyPr wrap="none" lIns="22860" tIns="11430" rIns="22860" bIns="11430" rtlCol="0">
            <a:spAutoFit/>
          </a:bodyPr>
          <a:lstStyle/>
          <a:p>
            <a:pPr algn="ctr"/>
            <a:r>
              <a:rPr lang="en-US" sz="1700" dirty="0">
                <a:latin typeface="Times New Roman"/>
                <a:cs typeface="Times New Roman"/>
              </a:rPr>
              <a:t>Move</a:t>
            </a:r>
          </a:p>
        </p:txBody>
      </p:sp>
      <p:sp>
        <p:nvSpPr>
          <p:cNvPr id="637" name="TextBox 636"/>
          <p:cNvSpPr txBox="1"/>
          <p:nvPr/>
        </p:nvSpPr>
        <p:spPr>
          <a:xfrm>
            <a:off x="3355851" y="2091319"/>
            <a:ext cx="1033616" cy="284693"/>
          </a:xfrm>
          <a:prstGeom prst="rect">
            <a:avLst/>
          </a:prstGeom>
          <a:noFill/>
        </p:spPr>
        <p:txBody>
          <a:bodyPr wrap="none" lIns="22860" tIns="11430" rIns="22860" bIns="11430" rtlCol="0">
            <a:spAutoFit/>
          </a:bodyPr>
          <a:lstStyle/>
          <a:p>
            <a:pPr algn="ctr"/>
            <a:r>
              <a:rPr lang="en-US" sz="1700" dirty="0">
                <a:latin typeface="Times New Roman"/>
                <a:cs typeface="Times New Roman"/>
              </a:rPr>
              <a:t>Drift Move</a:t>
            </a:r>
          </a:p>
        </p:txBody>
      </p:sp>
      <p:grpSp>
        <p:nvGrpSpPr>
          <p:cNvPr id="638" name="Group 637"/>
          <p:cNvGrpSpPr/>
          <p:nvPr/>
        </p:nvGrpSpPr>
        <p:grpSpPr>
          <a:xfrm rot="5400000">
            <a:off x="4528888" y="2118101"/>
            <a:ext cx="367788" cy="362220"/>
            <a:chOff x="6330339" y="5786642"/>
            <a:chExt cx="631500" cy="334817"/>
          </a:xfrm>
        </p:grpSpPr>
        <p:cxnSp>
          <p:nvCxnSpPr>
            <p:cNvPr id="639" name="Straight Arrow Connector 638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Straight Arrow Connector 639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Straight Arrow Connector 640"/>
            <p:cNvCxnSpPr/>
            <p:nvPr/>
          </p:nvCxnSpPr>
          <p:spPr>
            <a:xfrm rot="16200000">
              <a:off x="6536482" y="5903771"/>
              <a:ext cx="1" cy="412286"/>
            </a:xfrm>
            <a:prstGeom prst="straightConnector1">
              <a:avLst/>
            </a:prstGeom>
            <a:ln w="7620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2" name="Straight Arrow Connector 641"/>
          <p:cNvCxnSpPr/>
          <p:nvPr/>
        </p:nvCxnSpPr>
        <p:spPr>
          <a:xfrm flipH="1">
            <a:off x="873163" y="4611064"/>
            <a:ext cx="181428" cy="19883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43" name="Picture 642"/>
          <p:cNvPicPr>
            <a:picLocks noChangeAspect="1"/>
          </p:cNvPicPr>
          <p:nvPr/>
        </p:nvPicPr>
        <p:blipFill rotWithShape="1">
          <a:blip r:embed="rId5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47062" y="738945"/>
            <a:ext cx="434341" cy="457201"/>
          </a:xfrm>
          <a:prstGeom prst="rect">
            <a:avLst/>
          </a:prstGeom>
        </p:spPr>
      </p:pic>
      <p:pic>
        <p:nvPicPr>
          <p:cNvPr id="644" name="Picture 643"/>
          <p:cNvPicPr>
            <a:picLocks noChangeAspect="1"/>
          </p:cNvPicPr>
          <p:nvPr/>
        </p:nvPicPr>
        <p:blipFill rotWithShape="1">
          <a:blip r:embed="rId5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79548" y="1279184"/>
            <a:ext cx="378995" cy="368969"/>
          </a:xfrm>
          <a:prstGeom prst="rect">
            <a:avLst/>
          </a:prstGeom>
        </p:spPr>
      </p:pic>
      <p:cxnSp>
        <p:nvCxnSpPr>
          <p:cNvPr id="645" name="Straight Arrow Connector 644"/>
          <p:cNvCxnSpPr/>
          <p:nvPr/>
        </p:nvCxnSpPr>
        <p:spPr>
          <a:xfrm flipH="1">
            <a:off x="735421" y="4611064"/>
            <a:ext cx="172955" cy="19883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6" name="Straight Arrow Connector 645"/>
          <p:cNvCxnSpPr/>
          <p:nvPr/>
        </p:nvCxnSpPr>
        <p:spPr>
          <a:xfrm flipH="1">
            <a:off x="589205" y="4611064"/>
            <a:ext cx="169107" cy="19883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7" name="Straight Arrow Connector 646"/>
          <p:cNvCxnSpPr/>
          <p:nvPr/>
        </p:nvCxnSpPr>
        <p:spPr>
          <a:xfrm flipH="1">
            <a:off x="439139" y="4611064"/>
            <a:ext cx="159586" cy="19883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8" name="Group 647"/>
          <p:cNvGrpSpPr/>
          <p:nvPr/>
        </p:nvGrpSpPr>
        <p:grpSpPr>
          <a:xfrm>
            <a:off x="2894258" y="4541781"/>
            <a:ext cx="193270" cy="163919"/>
            <a:chOff x="12500645" y="19167862"/>
            <a:chExt cx="773077" cy="655676"/>
          </a:xfrm>
        </p:grpSpPr>
        <p:cxnSp>
          <p:nvCxnSpPr>
            <p:cNvPr id="649" name="Straight Arrow Connector 648"/>
            <p:cNvCxnSpPr/>
            <p:nvPr/>
          </p:nvCxnSpPr>
          <p:spPr>
            <a:xfrm flipH="1" flipV="1">
              <a:off x="13265220" y="19167862"/>
              <a:ext cx="8502" cy="614126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Straight Arrow Connector 649"/>
            <p:cNvCxnSpPr/>
            <p:nvPr/>
          </p:nvCxnSpPr>
          <p:spPr>
            <a:xfrm flipH="1">
              <a:off x="12516214" y="19167862"/>
              <a:ext cx="723584" cy="0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Straight Arrow Connector 650"/>
            <p:cNvCxnSpPr/>
            <p:nvPr/>
          </p:nvCxnSpPr>
          <p:spPr>
            <a:xfrm>
              <a:off x="12500645" y="19193541"/>
              <a:ext cx="2" cy="629997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2" name="Group 651"/>
          <p:cNvGrpSpPr/>
          <p:nvPr/>
        </p:nvGrpSpPr>
        <p:grpSpPr>
          <a:xfrm rot="5400000">
            <a:off x="4224843" y="4369136"/>
            <a:ext cx="102824" cy="78151"/>
            <a:chOff x="6330339" y="5786642"/>
            <a:chExt cx="631500" cy="334817"/>
          </a:xfrm>
        </p:grpSpPr>
        <p:cxnSp>
          <p:nvCxnSpPr>
            <p:cNvPr id="653" name="Straight Arrow Connector 652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Straight Arrow Connector 653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Straight Arrow Connector 654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6" name="Straight Arrow Connector 655"/>
          <p:cNvCxnSpPr/>
          <p:nvPr/>
        </p:nvCxnSpPr>
        <p:spPr>
          <a:xfrm flipH="1">
            <a:off x="5626337" y="4541781"/>
            <a:ext cx="304730" cy="642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7" name="Group 656"/>
          <p:cNvGrpSpPr/>
          <p:nvPr/>
        </p:nvGrpSpPr>
        <p:grpSpPr>
          <a:xfrm rot="5400000">
            <a:off x="4224843" y="4225445"/>
            <a:ext cx="102824" cy="78151"/>
            <a:chOff x="6330339" y="5786642"/>
            <a:chExt cx="631500" cy="334817"/>
          </a:xfrm>
        </p:grpSpPr>
        <p:cxnSp>
          <p:nvCxnSpPr>
            <p:cNvPr id="658" name="Straight Arrow Connector 657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Straight Arrow Connector 658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Straight Arrow Connector 659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1" name="Group 660"/>
          <p:cNvGrpSpPr/>
          <p:nvPr/>
        </p:nvGrpSpPr>
        <p:grpSpPr>
          <a:xfrm rot="5400000">
            <a:off x="4224843" y="4097762"/>
            <a:ext cx="102824" cy="78151"/>
            <a:chOff x="6330339" y="5786642"/>
            <a:chExt cx="631500" cy="334817"/>
          </a:xfrm>
        </p:grpSpPr>
        <p:cxnSp>
          <p:nvCxnSpPr>
            <p:cNvPr id="662" name="Straight Arrow Connector 661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Straight Arrow Connector 662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Straight Arrow Connector 663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5" name="Group 664"/>
          <p:cNvGrpSpPr/>
          <p:nvPr/>
        </p:nvGrpSpPr>
        <p:grpSpPr>
          <a:xfrm rot="5400000">
            <a:off x="4224843" y="3966250"/>
            <a:ext cx="102824" cy="78151"/>
            <a:chOff x="6330339" y="5786642"/>
            <a:chExt cx="631500" cy="334817"/>
          </a:xfrm>
        </p:grpSpPr>
        <p:cxnSp>
          <p:nvCxnSpPr>
            <p:cNvPr id="666" name="Straight Arrow Connector 665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Straight Arrow Connector 666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Straight Arrow Connector 667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9" name="Straight Arrow Connector 668"/>
          <p:cNvCxnSpPr/>
          <p:nvPr/>
        </p:nvCxnSpPr>
        <p:spPr>
          <a:xfrm flipH="1">
            <a:off x="5569508" y="4685486"/>
            <a:ext cx="93246" cy="914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0" name="Straight Arrow Connector 669"/>
          <p:cNvCxnSpPr/>
          <p:nvPr/>
        </p:nvCxnSpPr>
        <p:spPr>
          <a:xfrm>
            <a:off x="7106870" y="4004054"/>
            <a:ext cx="856657" cy="814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1" name="Straight Arrow Connector 670"/>
          <p:cNvCxnSpPr/>
          <p:nvPr/>
        </p:nvCxnSpPr>
        <p:spPr>
          <a:xfrm flipV="1">
            <a:off x="7365678" y="4532152"/>
            <a:ext cx="669061" cy="245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2" name="Straight Arrow Connector 671"/>
          <p:cNvCxnSpPr/>
          <p:nvPr/>
        </p:nvCxnSpPr>
        <p:spPr>
          <a:xfrm flipV="1">
            <a:off x="7365678" y="4671700"/>
            <a:ext cx="669061" cy="3135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7" name="Straight Arrow Connector 676"/>
          <p:cNvCxnSpPr/>
          <p:nvPr/>
        </p:nvCxnSpPr>
        <p:spPr>
          <a:xfrm rot="16200000" flipH="1" flipV="1">
            <a:off x="9008363" y="4519434"/>
            <a:ext cx="2126" cy="153532"/>
          </a:xfrm>
          <a:prstGeom prst="straightConnector1">
            <a:avLst/>
          </a:prstGeom>
          <a:ln w="57150" cmpd="sng">
            <a:solidFill>
              <a:srgbClr val="0070C0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8" name="Straight Arrow Connector 677"/>
          <p:cNvCxnSpPr/>
          <p:nvPr/>
        </p:nvCxnSpPr>
        <p:spPr>
          <a:xfrm flipV="1">
            <a:off x="8917343" y="4426741"/>
            <a:ext cx="0" cy="184324"/>
          </a:xfrm>
          <a:prstGeom prst="straightConnector1">
            <a:avLst/>
          </a:prstGeom>
          <a:ln w="57150" cmpd="sng">
            <a:solidFill>
              <a:srgbClr val="0070C0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9" name="Straight Arrow Connector 678"/>
          <p:cNvCxnSpPr/>
          <p:nvPr/>
        </p:nvCxnSpPr>
        <p:spPr>
          <a:xfrm rot="16200000">
            <a:off x="9011410" y="4367672"/>
            <a:ext cx="1" cy="157500"/>
          </a:xfrm>
          <a:prstGeom prst="straightConnector1">
            <a:avLst/>
          </a:prstGeom>
          <a:ln w="57150" cmpd="sng">
            <a:solidFill>
              <a:srgbClr val="0070C0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0" name="Straight Arrow Connector 679"/>
          <p:cNvCxnSpPr/>
          <p:nvPr/>
        </p:nvCxnSpPr>
        <p:spPr>
          <a:xfrm rot="16200000" flipH="1" flipV="1">
            <a:off x="9177211" y="3914678"/>
            <a:ext cx="2126" cy="153532"/>
          </a:xfrm>
          <a:prstGeom prst="straightConnector1">
            <a:avLst/>
          </a:prstGeom>
          <a:ln w="57150" cmpd="sng">
            <a:solidFill>
              <a:srgbClr val="0070C0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1" name="Straight Arrow Connector 680"/>
          <p:cNvCxnSpPr/>
          <p:nvPr/>
        </p:nvCxnSpPr>
        <p:spPr>
          <a:xfrm flipV="1">
            <a:off x="9086191" y="3821986"/>
            <a:ext cx="0" cy="184324"/>
          </a:xfrm>
          <a:prstGeom prst="straightConnector1">
            <a:avLst/>
          </a:prstGeom>
          <a:ln w="57150" cmpd="sng">
            <a:solidFill>
              <a:srgbClr val="0070C0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2" name="Straight Arrow Connector 681"/>
          <p:cNvCxnSpPr/>
          <p:nvPr/>
        </p:nvCxnSpPr>
        <p:spPr>
          <a:xfrm rot="16200000">
            <a:off x="9180258" y="3762916"/>
            <a:ext cx="1" cy="157500"/>
          </a:xfrm>
          <a:prstGeom prst="straightConnector1">
            <a:avLst/>
          </a:prstGeom>
          <a:ln w="57150" cmpd="sng">
            <a:solidFill>
              <a:srgbClr val="0070C0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3" name="Straight Arrow Connector 682"/>
          <p:cNvCxnSpPr/>
          <p:nvPr/>
        </p:nvCxnSpPr>
        <p:spPr>
          <a:xfrm flipH="1">
            <a:off x="912097" y="6253970"/>
            <a:ext cx="185622" cy="165439"/>
          </a:xfrm>
          <a:prstGeom prst="straightConnector1">
            <a:avLst/>
          </a:prstGeom>
          <a:ln w="7620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4" name="Straight Arrow Connector 683"/>
          <p:cNvCxnSpPr/>
          <p:nvPr/>
        </p:nvCxnSpPr>
        <p:spPr>
          <a:xfrm flipH="1">
            <a:off x="759588" y="6253970"/>
            <a:ext cx="185622" cy="165439"/>
          </a:xfrm>
          <a:prstGeom prst="straightConnector1">
            <a:avLst/>
          </a:prstGeom>
          <a:ln w="7620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5" name="Straight Arrow Connector 684"/>
          <p:cNvCxnSpPr/>
          <p:nvPr/>
        </p:nvCxnSpPr>
        <p:spPr>
          <a:xfrm flipH="1">
            <a:off x="607078" y="6253970"/>
            <a:ext cx="185622" cy="165439"/>
          </a:xfrm>
          <a:prstGeom prst="straightConnector1">
            <a:avLst/>
          </a:prstGeom>
          <a:ln w="7620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6" name="Straight Arrow Connector 685"/>
          <p:cNvCxnSpPr/>
          <p:nvPr/>
        </p:nvCxnSpPr>
        <p:spPr>
          <a:xfrm flipH="1">
            <a:off x="761551" y="5565658"/>
            <a:ext cx="185622" cy="16543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7" name="Group 686"/>
          <p:cNvGrpSpPr/>
          <p:nvPr/>
        </p:nvGrpSpPr>
        <p:grpSpPr>
          <a:xfrm rot="7373386">
            <a:off x="1964927" y="5714631"/>
            <a:ext cx="102824" cy="78151"/>
            <a:chOff x="6330339" y="5786642"/>
            <a:chExt cx="631500" cy="334817"/>
          </a:xfrm>
        </p:grpSpPr>
        <p:cxnSp>
          <p:nvCxnSpPr>
            <p:cNvPr id="688" name="Straight Arrow Connector 687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Straight Arrow Connector 688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0" name="Straight Arrow Connector 689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1" name="Group 690"/>
          <p:cNvGrpSpPr/>
          <p:nvPr/>
        </p:nvGrpSpPr>
        <p:grpSpPr>
          <a:xfrm rot="7373386">
            <a:off x="1826589" y="6407967"/>
            <a:ext cx="102824" cy="78151"/>
            <a:chOff x="6330339" y="5786642"/>
            <a:chExt cx="631500" cy="334817"/>
          </a:xfrm>
        </p:grpSpPr>
        <p:cxnSp>
          <p:nvCxnSpPr>
            <p:cNvPr id="692" name="Straight Arrow Connector 691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Straight Arrow Connector 692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Straight Arrow Connector 693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5" name="Group 694"/>
          <p:cNvGrpSpPr/>
          <p:nvPr/>
        </p:nvGrpSpPr>
        <p:grpSpPr>
          <a:xfrm rot="7373386">
            <a:off x="1839378" y="6279285"/>
            <a:ext cx="102824" cy="78151"/>
            <a:chOff x="6330339" y="5786642"/>
            <a:chExt cx="631500" cy="334817"/>
          </a:xfrm>
        </p:grpSpPr>
        <p:cxnSp>
          <p:nvCxnSpPr>
            <p:cNvPr id="696" name="Straight Arrow Connector 695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Straight Arrow Connector 696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8" name="Straight Arrow Connector 697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9" name="Group 698"/>
          <p:cNvGrpSpPr/>
          <p:nvPr/>
        </p:nvGrpSpPr>
        <p:grpSpPr>
          <a:xfrm rot="7373386">
            <a:off x="1681160" y="6407966"/>
            <a:ext cx="102824" cy="78151"/>
            <a:chOff x="6330339" y="5786642"/>
            <a:chExt cx="631500" cy="334817"/>
          </a:xfrm>
        </p:grpSpPr>
        <p:cxnSp>
          <p:nvCxnSpPr>
            <p:cNvPr id="700" name="Straight Arrow Connector 699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" name="Straight Arrow Connector 700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" name="Straight Arrow Connector 701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3" name="Group 702"/>
          <p:cNvGrpSpPr/>
          <p:nvPr/>
        </p:nvGrpSpPr>
        <p:grpSpPr>
          <a:xfrm>
            <a:off x="2896418" y="6186127"/>
            <a:ext cx="193270" cy="163919"/>
            <a:chOff x="12500645" y="19167862"/>
            <a:chExt cx="773077" cy="655676"/>
          </a:xfrm>
        </p:grpSpPr>
        <p:cxnSp>
          <p:nvCxnSpPr>
            <p:cNvPr id="704" name="Straight Arrow Connector 703"/>
            <p:cNvCxnSpPr/>
            <p:nvPr/>
          </p:nvCxnSpPr>
          <p:spPr>
            <a:xfrm flipH="1" flipV="1">
              <a:off x="13265220" y="19167862"/>
              <a:ext cx="8502" cy="614126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" name="Straight Arrow Connector 704"/>
            <p:cNvCxnSpPr/>
            <p:nvPr/>
          </p:nvCxnSpPr>
          <p:spPr>
            <a:xfrm flipH="1">
              <a:off x="12516214" y="19167862"/>
              <a:ext cx="723584" cy="0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" name="Straight Arrow Connector 705"/>
            <p:cNvCxnSpPr/>
            <p:nvPr/>
          </p:nvCxnSpPr>
          <p:spPr>
            <a:xfrm>
              <a:off x="12500645" y="19193541"/>
              <a:ext cx="2" cy="629997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7" name="Group 706"/>
          <p:cNvGrpSpPr/>
          <p:nvPr/>
        </p:nvGrpSpPr>
        <p:grpSpPr>
          <a:xfrm>
            <a:off x="3460774" y="5489165"/>
            <a:ext cx="193270" cy="163919"/>
            <a:chOff x="12500645" y="19167862"/>
            <a:chExt cx="773077" cy="655676"/>
          </a:xfrm>
        </p:grpSpPr>
        <p:cxnSp>
          <p:nvCxnSpPr>
            <p:cNvPr id="708" name="Straight Arrow Connector 707"/>
            <p:cNvCxnSpPr/>
            <p:nvPr/>
          </p:nvCxnSpPr>
          <p:spPr>
            <a:xfrm flipH="1" flipV="1">
              <a:off x="13265220" y="19167862"/>
              <a:ext cx="8502" cy="614126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" name="Straight Arrow Connector 708"/>
            <p:cNvCxnSpPr/>
            <p:nvPr/>
          </p:nvCxnSpPr>
          <p:spPr>
            <a:xfrm flipH="1">
              <a:off x="12516214" y="19167862"/>
              <a:ext cx="723584" cy="0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0" name="Straight Arrow Connector 709"/>
            <p:cNvCxnSpPr/>
            <p:nvPr/>
          </p:nvCxnSpPr>
          <p:spPr>
            <a:xfrm>
              <a:off x="12500645" y="19193541"/>
              <a:ext cx="2" cy="629997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1" name="Group 710"/>
          <p:cNvGrpSpPr/>
          <p:nvPr/>
        </p:nvGrpSpPr>
        <p:grpSpPr>
          <a:xfrm rot="5400000">
            <a:off x="4227537" y="5743433"/>
            <a:ext cx="102824" cy="78151"/>
            <a:chOff x="6330339" y="5786642"/>
            <a:chExt cx="631500" cy="334817"/>
          </a:xfrm>
        </p:grpSpPr>
        <p:cxnSp>
          <p:nvCxnSpPr>
            <p:cNvPr id="712" name="Straight Arrow Connector 711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Straight Arrow Connector 712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Straight Arrow Connector 713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5" name="Group 714"/>
          <p:cNvGrpSpPr/>
          <p:nvPr/>
        </p:nvGrpSpPr>
        <p:grpSpPr>
          <a:xfrm rot="5400000">
            <a:off x="4227537" y="6019763"/>
            <a:ext cx="102824" cy="78151"/>
            <a:chOff x="6330339" y="5786642"/>
            <a:chExt cx="631500" cy="334817"/>
          </a:xfrm>
        </p:grpSpPr>
        <p:cxnSp>
          <p:nvCxnSpPr>
            <p:cNvPr id="716" name="Straight Arrow Connector 715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" name="Straight Arrow Connector 716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" name="Straight Arrow Connector 717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9" name="Group 718"/>
          <p:cNvGrpSpPr/>
          <p:nvPr/>
        </p:nvGrpSpPr>
        <p:grpSpPr>
          <a:xfrm rot="5400000">
            <a:off x="4227537" y="6147528"/>
            <a:ext cx="102824" cy="78151"/>
            <a:chOff x="6330339" y="5786642"/>
            <a:chExt cx="631500" cy="334817"/>
          </a:xfrm>
        </p:grpSpPr>
        <p:cxnSp>
          <p:nvCxnSpPr>
            <p:cNvPr id="720" name="Straight Arrow Connector 719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" name="Straight Arrow Connector 720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" name="Straight Arrow Connector 721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3" name="Group 722"/>
          <p:cNvGrpSpPr/>
          <p:nvPr/>
        </p:nvGrpSpPr>
        <p:grpSpPr>
          <a:xfrm rot="5400000">
            <a:off x="4709815" y="5450090"/>
            <a:ext cx="102824" cy="78151"/>
            <a:chOff x="6330339" y="5786642"/>
            <a:chExt cx="631500" cy="334817"/>
          </a:xfrm>
        </p:grpSpPr>
        <p:cxnSp>
          <p:nvCxnSpPr>
            <p:cNvPr id="724" name="Straight Arrow Connector 723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Straight Arrow Connector 724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Straight Arrow Connector 725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7" name="Group 726"/>
          <p:cNvGrpSpPr/>
          <p:nvPr/>
        </p:nvGrpSpPr>
        <p:grpSpPr>
          <a:xfrm rot="5400000">
            <a:off x="4588686" y="6010339"/>
            <a:ext cx="102824" cy="78151"/>
            <a:chOff x="6330339" y="5786642"/>
            <a:chExt cx="631500" cy="334817"/>
          </a:xfrm>
        </p:grpSpPr>
        <p:cxnSp>
          <p:nvCxnSpPr>
            <p:cNvPr id="728" name="Straight Arrow Connector 727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9" name="Straight Arrow Connector 728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Straight Arrow Connector 729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1" name="Group 730"/>
          <p:cNvGrpSpPr/>
          <p:nvPr/>
        </p:nvGrpSpPr>
        <p:grpSpPr>
          <a:xfrm rot="5400000">
            <a:off x="4744533" y="6010339"/>
            <a:ext cx="102824" cy="78151"/>
            <a:chOff x="6330339" y="5786642"/>
            <a:chExt cx="631500" cy="334817"/>
          </a:xfrm>
        </p:grpSpPr>
        <p:cxnSp>
          <p:nvCxnSpPr>
            <p:cNvPr id="732" name="Straight Arrow Connector 731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3" name="Straight Arrow Connector 732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4" name="Straight Arrow Connector 733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5" name="Group 734"/>
          <p:cNvGrpSpPr/>
          <p:nvPr/>
        </p:nvGrpSpPr>
        <p:grpSpPr>
          <a:xfrm rot="5400000">
            <a:off x="4889203" y="5995267"/>
            <a:ext cx="102824" cy="78151"/>
            <a:chOff x="6330339" y="5786642"/>
            <a:chExt cx="631500" cy="334817"/>
          </a:xfrm>
        </p:grpSpPr>
        <p:cxnSp>
          <p:nvCxnSpPr>
            <p:cNvPr id="736" name="Straight Arrow Connector 735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7" name="Straight Arrow Connector 736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Straight Arrow Connector 737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9" name="Group 738"/>
          <p:cNvGrpSpPr/>
          <p:nvPr/>
        </p:nvGrpSpPr>
        <p:grpSpPr>
          <a:xfrm rot="5400000">
            <a:off x="4456704" y="6144749"/>
            <a:ext cx="102824" cy="78151"/>
            <a:chOff x="6330339" y="5786642"/>
            <a:chExt cx="631500" cy="334817"/>
          </a:xfrm>
        </p:grpSpPr>
        <p:cxnSp>
          <p:nvCxnSpPr>
            <p:cNvPr id="740" name="Straight Arrow Connector 739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Straight Arrow Connector 740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Straight Arrow Connector 741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3" name="Group 742"/>
          <p:cNvGrpSpPr/>
          <p:nvPr/>
        </p:nvGrpSpPr>
        <p:grpSpPr>
          <a:xfrm rot="5400000">
            <a:off x="4341276" y="6144749"/>
            <a:ext cx="102824" cy="78151"/>
            <a:chOff x="6330339" y="5786642"/>
            <a:chExt cx="631500" cy="334817"/>
          </a:xfrm>
        </p:grpSpPr>
        <p:cxnSp>
          <p:nvCxnSpPr>
            <p:cNvPr id="744" name="Straight Arrow Connector 743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Straight Arrow Connector 744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Straight Arrow Connector 745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7" name="Group 746"/>
          <p:cNvGrpSpPr/>
          <p:nvPr/>
        </p:nvGrpSpPr>
        <p:grpSpPr>
          <a:xfrm rot="5400000">
            <a:off x="4588686" y="4369136"/>
            <a:ext cx="102824" cy="78151"/>
            <a:chOff x="6330339" y="5786642"/>
            <a:chExt cx="631500" cy="334817"/>
          </a:xfrm>
        </p:grpSpPr>
        <p:cxnSp>
          <p:nvCxnSpPr>
            <p:cNvPr id="748" name="Straight Arrow Connector 747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" name="Straight Arrow Connector 748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Straight Arrow Connector 749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1" name="Group 750"/>
          <p:cNvGrpSpPr/>
          <p:nvPr/>
        </p:nvGrpSpPr>
        <p:grpSpPr>
          <a:xfrm rot="5400000">
            <a:off x="4744533" y="4369136"/>
            <a:ext cx="102824" cy="78151"/>
            <a:chOff x="6330339" y="5786642"/>
            <a:chExt cx="631500" cy="334817"/>
          </a:xfrm>
        </p:grpSpPr>
        <p:cxnSp>
          <p:nvCxnSpPr>
            <p:cNvPr id="752" name="Straight Arrow Connector 751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Straight Arrow Connector 752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" name="Straight Arrow Connector 753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5" name="Group 754"/>
          <p:cNvGrpSpPr/>
          <p:nvPr/>
        </p:nvGrpSpPr>
        <p:grpSpPr>
          <a:xfrm rot="5400000">
            <a:off x="4889203" y="4354064"/>
            <a:ext cx="102824" cy="78151"/>
            <a:chOff x="6330339" y="5786642"/>
            <a:chExt cx="631500" cy="334817"/>
          </a:xfrm>
        </p:grpSpPr>
        <p:cxnSp>
          <p:nvCxnSpPr>
            <p:cNvPr id="756" name="Straight Arrow Connector 755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Straight Arrow Connector 756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Straight Arrow Connector 757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9" name="Group 758"/>
          <p:cNvGrpSpPr/>
          <p:nvPr/>
        </p:nvGrpSpPr>
        <p:grpSpPr>
          <a:xfrm rot="5400000">
            <a:off x="4456704" y="4503545"/>
            <a:ext cx="102824" cy="78151"/>
            <a:chOff x="6330339" y="5786642"/>
            <a:chExt cx="631500" cy="334817"/>
          </a:xfrm>
        </p:grpSpPr>
        <p:cxnSp>
          <p:nvCxnSpPr>
            <p:cNvPr id="760" name="Straight Arrow Connector 759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Straight Arrow Connector 760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Arrow Connector 761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3" name="Group 762"/>
          <p:cNvGrpSpPr/>
          <p:nvPr/>
        </p:nvGrpSpPr>
        <p:grpSpPr>
          <a:xfrm rot="5400000">
            <a:off x="4341276" y="4503545"/>
            <a:ext cx="102824" cy="78151"/>
            <a:chOff x="6330339" y="5786642"/>
            <a:chExt cx="631500" cy="334817"/>
          </a:xfrm>
        </p:grpSpPr>
        <p:cxnSp>
          <p:nvCxnSpPr>
            <p:cNvPr id="764" name="Straight Arrow Connector 763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5" name="Straight Arrow Connector 764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6" name="Straight Arrow Connector 765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7" name="Straight Arrow Connector 766"/>
          <p:cNvCxnSpPr/>
          <p:nvPr/>
        </p:nvCxnSpPr>
        <p:spPr>
          <a:xfrm flipH="1">
            <a:off x="5626337" y="6192225"/>
            <a:ext cx="304729" cy="642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8" name="Straight Arrow Connector 767"/>
          <p:cNvCxnSpPr/>
          <p:nvPr/>
        </p:nvCxnSpPr>
        <p:spPr>
          <a:xfrm flipH="1" flipV="1">
            <a:off x="5569508" y="6336844"/>
            <a:ext cx="88861" cy="2814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9" name="Straight Arrow Connector 768"/>
          <p:cNvCxnSpPr/>
          <p:nvPr/>
        </p:nvCxnSpPr>
        <p:spPr>
          <a:xfrm flipH="1">
            <a:off x="5658368" y="5644111"/>
            <a:ext cx="406707" cy="11225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0" name="Straight Arrow Connector 769"/>
          <p:cNvCxnSpPr/>
          <p:nvPr/>
        </p:nvCxnSpPr>
        <p:spPr>
          <a:xfrm flipV="1">
            <a:off x="7365678" y="6194866"/>
            <a:ext cx="669061" cy="245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1" name="Straight Arrow Connector 770"/>
          <p:cNvCxnSpPr/>
          <p:nvPr/>
        </p:nvCxnSpPr>
        <p:spPr>
          <a:xfrm flipV="1">
            <a:off x="7241022" y="6334414"/>
            <a:ext cx="793716" cy="5245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2" name="Straight Arrow Connector 771"/>
          <p:cNvCxnSpPr/>
          <p:nvPr/>
        </p:nvCxnSpPr>
        <p:spPr>
          <a:xfrm>
            <a:off x="7106870" y="5655336"/>
            <a:ext cx="856657" cy="814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3" name="Straight Arrow Connector 772"/>
          <p:cNvCxnSpPr/>
          <p:nvPr/>
        </p:nvCxnSpPr>
        <p:spPr>
          <a:xfrm>
            <a:off x="7106870" y="5782407"/>
            <a:ext cx="856657" cy="814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4" name="Straight Arrow Connector 773"/>
          <p:cNvCxnSpPr/>
          <p:nvPr/>
        </p:nvCxnSpPr>
        <p:spPr>
          <a:xfrm rot="16200000" flipH="1" flipV="1">
            <a:off x="9008363" y="6208411"/>
            <a:ext cx="2126" cy="153532"/>
          </a:xfrm>
          <a:prstGeom prst="straightConnector1">
            <a:avLst/>
          </a:prstGeom>
          <a:ln w="57150" cmpd="sng">
            <a:solidFill>
              <a:srgbClr val="0070C0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5" name="Straight Arrow Connector 774"/>
          <p:cNvCxnSpPr/>
          <p:nvPr/>
        </p:nvCxnSpPr>
        <p:spPr>
          <a:xfrm flipV="1">
            <a:off x="8917343" y="6115718"/>
            <a:ext cx="0" cy="184324"/>
          </a:xfrm>
          <a:prstGeom prst="straightConnector1">
            <a:avLst/>
          </a:prstGeom>
          <a:ln w="57150" cmpd="sng">
            <a:solidFill>
              <a:srgbClr val="0070C0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6" name="Straight Arrow Connector 775"/>
          <p:cNvCxnSpPr/>
          <p:nvPr/>
        </p:nvCxnSpPr>
        <p:spPr>
          <a:xfrm rot="16200000">
            <a:off x="9011410" y="6056650"/>
            <a:ext cx="1" cy="157500"/>
          </a:xfrm>
          <a:prstGeom prst="straightConnector1">
            <a:avLst/>
          </a:prstGeom>
          <a:ln w="57150" cmpd="sng">
            <a:solidFill>
              <a:srgbClr val="0070C0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7" name="Straight Arrow Connector 776"/>
          <p:cNvCxnSpPr/>
          <p:nvPr/>
        </p:nvCxnSpPr>
        <p:spPr>
          <a:xfrm rot="16200000" flipH="1" flipV="1">
            <a:off x="9152091" y="5638826"/>
            <a:ext cx="2126" cy="153532"/>
          </a:xfrm>
          <a:prstGeom prst="straightConnector1">
            <a:avLst/>
          </a:prstGeom>
          <a:ln w="57150" cmpd="sng">
            <a:solidFill>
              <a:srgbClr val="0070C0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8" name="Straight Arrow Connector 777"/>
          <p:cNvCxnSpPr/>
          <p:nvPr/>
        </p:nvCxnSpPr>
        <p:spPr>
          <a:xfrm flipV="1">
            <a:off x="9061071" y="5546134"/>
            <a:ext cx="0" cy="184324"/>
          </a:xfrm>
          <a:prstGeom prst="straightConnector1">
            <a:avLst/>
          </a:prstGeom>
          <a:ln w="57150" cmpd="sng">
            <a:solidFill>
              <a:srgbClr val="0070C0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9" name="Straight Arrow Connector 778"/>
          <p:cNvCxnSpPr/>
          <p:nvPr/>
        </p:nvCxnSpPr>
        <p:spPr>
          <a:xfrm rot="16200000">
            <a:off x="9155138" y="5487064"/>
            <a:ext cx="1" cy="157500"/>
          </a:xfrm>
          <a:prstGeom prst="straightConnector1">
            <a:avLst/>
          </a:prstGeom>
          <a:ln w="57150" cmpd="sng">
            <a:solidFill>
              <a:srgbClr val="0070C0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0" name="Straight Arrow Connector 779"/>
          <p:cNvCxnSpPr/>
          <p:nvPr/>
        </p:nvCxnSpPr>
        <p:spPr>
          <a:xfrm flipH="1">
            <a:off x="627119" y="7768602"/>
            <a:ext cx="107666" cy="303683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81" name="Group 780"/>
          <p:cNvGrpSpPr/>
          <p:nvPr/>
        </p:nvGrpSpPr>
        <p:grpSpPr>
          <a:xfrm rot="7373386">
            <a:off x="1689712" y="4756533"/>
            <a:ext cx="102824" cy="78151"/>
            <a:chOff x="6330339" y="5786642"/>
            <a:chExt cx="631500" cy="334817"/>
          </a:xfrm>
        </p:grpSpPr>
        <p:cxnSp>
          <p:nvCxnSpPr>
            <p:cNvPr id="782" name="Straight Arrow Connector 781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" name="Straight Arrow Connector 782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" name="Straight Arrow Connector 783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5" name="Group 784"/>
          <p:cNvGrpSpPr/>
          <p:nvPr/>
        </p:nvGrpSpPr>
        <p:grpSpPr>
          <a:xfrm rot="7373386">
            <a:off x="1811040" y="4637014"/>
            <a:ext cx="102824" cy="78151"/>
            <a:chOff x="6330339" y="5786642"/>
            <a:chExt cx="631500" cy="334817"/>
          </a:xfrm>
        </p:grpSpPr>
        <p:cxnSp>
          <p:nvCxnSpPr>
            <p:cNvPr id="786" name="Straight Arrow Connector 785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" name="Straight Arrow Connector 786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" name="Straight Arrow Connector 787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9" name="Straight Arrow Connector 788"/>
          <p:cNvCxnSpPr/>
          <p:nvPr/>
        </p:nvCxnSpPr>
        <p:spPr>
          <a:xfrm flipH="1">
            <a:off x="627119" y="7494864"/>
            <a:ext cx="107666" cy="303683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0" name="Straight Arrow Connector 789"/>
          <p:cNvCxnSpPr/>
          <p:nvPr/>
        </p:nvCxnSpPr>
        <p:spPr>
          <a:xfrm flipH="1">
            <a:off x="914089" y="7494864"/>
            <a:ext cx="107666" cy="303683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91" name="Group 790"/>
          <p:cNvGrpSpPr/>
          <p:nvPr/>
        </p:nvGrpSpPr>
        <p:grpSpPr>
          <a:xfrm rot="7373386">
            <a:off x="1826589" y="8040353"/>
            <a:ext cx="102824" cy="78151"/>
            <a:chOff x="6330339" y="5786642"/>
            <a:chExt cx="631500" cy="334817"/>
          </a:xfrm>
        </p:grpSpPr>
        <p:cxnSp>
          <p:nvCxnSpPr>
            <p:cNvPr id="792" name="Straight Arrow Connector 791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" name="Straight Arrow Connector 792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" name="Straight Arrow Connector 793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5" name="Group 794"/>
          <p:cNvGrpSpPr/>
          <p:nvPr/>
        </p:nvGrpSpPr>
        <p:grpSpPr>
          <a:xfrm rot="7373386">
            <a:off x="1684698" y="8040353"/>
            <a:ext cx="102824" cy="78151"/>
            <a:chOff x="6330339" y="5786642"/>
            <a:chExt cx="631500" cy="334817"/>
          </a:xfrm>
        </p:grpSpPr>
        <p:cxnSp>
          <p:nvCxnSpPr>
            <p:cNvPr id="796" name="Straight Arrow Connector 795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" name="Straight Arrow Connector 796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" name="Straight Arrow Connector 797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9" name="Group 798"/>
          <p:cNvGrpSpPr/>
          <p:nvPr/>
        </p:nvGrpSpPr>
        <p:grpSpPr>
          <a:xfrm>
            <a:off x="2896418" y="7859915"/>
            <a:ext cx="193270" cy="163919"/>
            <a:chOff x="12500645" y="19167862"/>
            <a:chExt cx="773077" cy="655676"/>
          </a:xfrm>
        </p:grpSpPr>
        <p:cxnSp>
          <p:nvCxnSpPr>
            <p:cNvPr id="800" name="Straight Arrow Connector 799"/>
            <p:cNvCxnSpPr/>
            <p:nvPr/>
          </p:nvCxnSpPr>
          <p:spPr>
            <a:xfrm flipH="1" flipV="1">
              <a:off x="13265220" y="19167862"/>
              <a:ext cx="8502" cy="614126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" name="Straight Arrow Connector 800"/>
            <p:cNvCxnSpPr/>
            <p:nvPr/>
          </p:nvCxnSpPr>
          <p:spPr>
            <a:xfrm flipH="1">
              <a:off x="12516214" y="19167862"/>
              <a:ext cx="723584" cy="0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" name="Straight Arrow Connector 801"/>
            <p:cNvCxnSpPr/>
            <p:nvPr/>
          </p:nvCxnSpPr>
          <p:spPr>
            <a:xfrm>
              <a:off x="12500645" y="19193541"/>
              <a:ext cx="2" cy="629997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3" name="Group 802"/>
          <p:cNvGrpSpPr/>
          <p:nvPr/>
        </p:nvGrpSpPr>
        <p:grpSpPr>
          <a:xfrm>
            <a:off x="3300312" y="7408789"/>
            <a:ext cx="193270" cy="163919"/>
            <a:chOff x="12500645" y="19167862"/>
            <a:chExt cx="773077" cy="655676"/>
          </a:xfrm>
        </p:grpSpPr>
        <p:cxnSp>
          <p:nvCxnSpPr>
            <p:cNvPr id="804" name="Straight Arrow Connector 803"/>
            <p:cNvCxnSpPr/>
            <p:nvPr/>
          </p:nvCxnSpPr>
          <p:spPr>
            <a:xfrm flipH="1" flipV="1">
              <a:off x="13265220" y="19167862"/>
              <a:ext cx="8502" cy="614126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" name="Straight Arrow Connector 804"/>
            <p:cNvCxnSpPr/>
            <p:nvPr/>
          </p:nvCxnSpPr>
          <p:spPr>
            <a:xfrm flipH="1">
              <a:off x="12516214" y="19167862"/>
              <a:ext cx="723584" cy="0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" name="Straight Arrow Connector 805"/>
            <p:cNvCxnSpPr/>
            <p:nvPr/>
          </p:nvCxnSpPr>
          <p:spPr>
            <a:xfrm>
              <a:off x="12500645" y="19193541"/>
              <a:ext cx="2" cy="629997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7" name="Group 806"/>
          <p:cNvGrpSpPr/>
          <p:nvPr/>
        </p:nvGrpSpPr>
        <p:grpSpPr>
          <a:xfrm rot="5400000">
            <a:off x="4220393" y="7659794"/>
            <a:ext cx="102824" cy="78151"/>
            <a:chOff x="6330339" y="5786642"/>
            <a:chExt cx="631500" cy="334817"/>
          </a:xfrm>
        </p:grpSpPr>
        <p:cxnSp>
          <p:nvCxnSpPr>
            <p:cNvPr id="808" name="Straight Arrow Connector 807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" name="Straight Arrow Connector 808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0" name="Straight Arrow Connector 809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1" name="Group 810"/>
          <p:cNvGrpSpPr/>
          <p:nvPr/>
        </p:nvGrpSpPr>
        <p:grpSpPr>
          <a:xfrm rot="5400000">
            <a:off x="4220393" y="7787559"/>
            <a:ext cx="102824" cy="78151"/>
            <a:chOff x="6330339" y="5786642"/>
            <a:chExt cx="631500" cy="334817"/>
          </a:xfrm>
        </p:grpSpPr>
        <p:cxnSp>
          <p:nvCxnSpPr>
            <p:cNvPr id="812" name="Straight Arrow Connector 811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" name="Straight Arrow Connector 812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" name="Straight Arrow Connector 813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5" name="Group 814"/>
          <p:cNvGrpSpPr/>
          <p:nvPr/>
        </p:nvGrpSpPr>
        <p:grpSpPr>
          <a:xfrm rot="5400000">
            <a:off x="4220393" y="7387475"/>
            <a:ext cx="102824" cy="78151"/>
            <a:chOff x="6330339" y="5786642"/>
            <a:chExt cx="631500" cy="334817"/>
          </a:xfrm>
        </p:grpSpPr>
        <p:cxnSp>
          <p:nvCxnSpPr>
            <p:cNvPr id="816" name="Straight Arrow Connector 815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" name="Straight Arrow Connector 816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" name="Straight Arrow Connector 817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9" name="Straight Arrow Connector 818"/>
          <p:cNvCxnSpPr/>
          <p:nvPr/>
        </p:nvCxnSpPr>
        <p:spPr>
          <a:xfrm flipH="1">
            <a:off x="5616131" y="7548464"/>
            <a:ext cx="318619" cy="8794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0" name="Straight Arrow Connector 819"/>
          <p:cNvCxnSpPr/>
          <p:nvPr/>
        </p:nvCxnSpPr>
        <p:spPr>
          <a:xfrm flipH="1">
            <a:off x="5616131" y="7691059"/>
            <a:ext cx="318619" cy="8794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1" name="Straight Arrow Connector 820"/>
          <p:cNvCxnSpPr/>
          <p:nvPr/>
        </p:nvCxnSpPr>
        <p:spPr>
          <a:xfrm flipV="1">
            <a:off x="7364360" y="7415057"/>
            <a:ext cx="711920" cy="2613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2" name="Straight Arrow Connector 821"/>
          <p:cNvCxnSpPr/>
          <p:nvPr/>
        </p:nvCxnSpPr>
        <p:spPr>
          <a:xfrm flipV="1">
            <a:off x="7364360" y="7550247"/>
            <a:ext cx="711920" cy="2613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Arrow Connector 822"/>
          <p:cNvCxnSpPr/>
          <p:nvPr/>
        </p:nvCxnSpPr>
        <p:spPr>
          <a:xfrm flipV="1">
            <a:off x="7364360" y="7692843"/>
            <a:ext cx="711920" cy="2613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4" name="Straight Arrow Connector 823"/>
          <p:cNvCxnSpPr/>
          <p:nvPr/>
        </p:nvCxnSpPr>
        <p:spPr>
          <a:xfrm flipH="1">
            <a:off x="8862317" y="7553767"/>
            <a:ext cx="235036" cy="3490"/>
          </a:xfrm>
          <a:prstGeom prst="straightConnector1">
            <a:avLst/>
          </a:prstGeom>
          <a:ln w="57150" cmpd="sng">
            <a:solidFill>
              <a:srgbClr val="0070C0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5" name="Straight Arrow Connector 824"/>
          <p:cNvCxnSpPr/>
          <p:nvPr/>
        </p:nvCxnSpPr>
        <p:spPr>
          <a:xfrm flipH="1" flipV="1">
            <a:off x="8862317" y="7284518"/>
            <a:ext cx="860" cy="263946"/>
          </a:xfrm>
          <a:prstGeom prst="straightConnector1">
            <a:avLst/>
          </a:prstGeom>
          <a:ln w="57150" cmpd="sng">
            <a:solidFill>
              <a:srgbClr val="0070C0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6" name="Straight Arrow Connector 825"/>
          <p:cNvCxnSpPr/>
          <p:nvPr/>
        </p:nvCxnSpPr>
        <p:spPr>
          <a:xfrm>
            <a:off x="8886962" y="7284518"/>
            <a:ext cx="117085" cy="0"/>
          </a:xfrm>
          <a:prstGeom prst="straightConnector1">
            <a:avLst/>
          </a:prstGeom>
          <a:ln w="57150" cmpd="sng">
            <a:solidFill>
              <a:srgbClr val="0070C0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7" name="Straight Arrow Connector 826"/>
          <p:cNvCxnSpPr/>
          <p:nvPr/>
        </p:nvCxnSpPr>
        <p:spPr>
          <a:xfrm flipV="1">
            <a:off x="4497816" y="1847490"/>
            <a:ext cx="396077" cy="1454"/>
          </a:xfrm>
          <a:prstGeom prst="straightConnector1">
            <a:avLst/>
          </a:prstGeom>
          <a:ln w="7620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29" name="Picture 828"/>
          <p:cNvPicPr>
            <a:picLocks noChangeAspect="1"/>
          </p:cNvPicPr>
          <p:nvPr/>
        </p:nvPicPr>
        <p:blipFill>
          <a:blip r:embed="rId56" cstate="email">
            <a:extLst>
              <a:ext uri="{BEBA8EAE-BF5A-486C-A8C5-ECC9F3942E4B}">
                <a14:imgProps xmlns:a14="http://schemas.microsoft.com/office/drawing/2010/main">
                  <a14:imgLayer r:embed="rId57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9858" y="-694"/>
            <a:ext cx="4854012" cy="2730382"/>
          </a:xfrm>
          <a:prstGeom prst="rect">
            <a:avLst/>
          </a:prstGeom>
        </p:spPr>
      </p:pic>
      <p:sp>
        <p:nvSpPr>
          <p:cNvPr id="830" name="Right Arrow 829"/>
          <p:cNvSpPr/>
          <p:nvPr/>
        </p:nvSpPr>
        <p:spPr>
          <a:xfrm>
            <a:off x="7745083" y="1048686"/>
            <a:ext cx="875531" cy="692732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22860" tIns="11430" rIns="22860" bIns="11430" rtlCol="0" anchor="ctr"/>
          <a:lstStyle/>
          <a:p>
            <a:pPr algn="ctr"/>
            <a:endParaRPr lang="en-US"/>
          </a:p>
        </p:txBody>
      </p:sp>
      <p:sp>
        <p:nvSpPr>
          <p:cNvPr id="831" name="TextBox 830"/>
          <p:cNvSpPr txBox="1"/>
          <p:nvPr/>
        </p:nvSpPr>
        <p:spPr>
          <a:xfrm>
            <a:off x="6312781" y="2786902"/>
            <a:ext cx="430887" cy="284693"/>
          </a:xfrm>
          <a:prstGeom prst="rect">
            <a:avLst/>
          </a:prstGeom>
          <a:noFill/>
        </p:spPr>
        <p:txBody>
          <a:bodyPr wrap="none" lIns="22860" tIns="11430" rIns="22860" bIns="11430" rtlCol="0">
            <a:spAutoFit/>
          </a:bodyPr>
          <a:lstStyle/>
          <a:p>
            <a:r>
              <a:rPr lang="en-US" sz="1700" dirty="0">
                <a:latin typeface="Times New Roman"/>
                <a:cs typeface="Times New Roman"/>
              </a:rPr>
              <a:t>start</a:t>
            </a:r>
          </a:p>
        </p:txBody>
      </p:sp>
      <p:sp>
        <p:nvSpPr>
          <p:cNvPr id="832" name="TextBox 831"/>
          <p:cNvSpPr txBox="1"/>
          <p:nvPr/>
        </p:nvSpPr>
        <p:spPr>
          <a:xfrm>
            <a:off x="9564366" y="2776896"/>
            <a:ext cx="445671" cy="284693"/>
          </a:xfrm>
          <a:prstGeom prst="rect">
            <a:avLst/>
          </a:prstGeom>
          <a:noFill/>
        </p:spPr>
        <p:txBody>
          <a:bodyPr wrap="none" lIns="22860" tIns="11430" rIns="22860" bIns="11430" rtlCol="0">
            <a:spAutoFit/>
          </a:bodyPr>
          <a:lstStyle/>
          <a:p>
            <a:r>
              <a:rPr lang="en-US" sz="1700" dirty="0">
                <a:latin typeface="Times New Roman"/>
                <a:cs typeface="Times New Roman"/>
              </a:rPr>
              <a:t>final</a:t>
            </a:r>
          </a:p>
        </p:txBody>
      </p:sp>
      <p:cxnSp>
        <p:nvCxnSpPr>
          <p:cNvPr id="260" name="Straight Arrow Connector 259"/>
          <p:cNvCxnSpPr/>
          <p:nvPr/>
        </p:nvCxnSpPr>
        <p:spPr>
          <a:xfrm>
            <a:off x="1200218" y="165099"/>
            <a:ext cx="6282" cy="323851"/>
          </a:xfrm>
          <a:prstGeom prst="straightConnector1">
            <a:avLst/>
          </a:prstGeom>
          <a:ln w="38100" cmpd="sng">
            <a:solidFill>
              <a:schemeClr val="tx1"/>
            </a:solidFill>
            <a:headEnd type="stealth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7208719" y="28835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1</a:t>
            </a:r>
            <a:endParaRPr lang="en-US" sz="1600" dirty="0">
              <a:solidFill>
                <a:schemeClr val="bg1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7212945" y="57833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2</a:t>
            </a:r>
            <a:endParaRPr lang="en-US" sz="1600" dirty="0">
              <a:solidFill>
                <a:schemeClr val="bg1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7231995" y="85138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3</a:t>
            </a:r>
            <a:endParaRPr lang="en-US" sz="1600" dirty="0">
              <a:solidFill>
                <a:schemeClr val="bg1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6927195" y="85773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4</a:t>
            </a:r>
            <a:endParaRPr lang="en-US" sz="1600" dirty="0">
              <a:solidFill>
                <a:schemeClr val="bg1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6647795" y="86408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5</a:t>
            </a:r>
            <a:endParaRPr lang="en-US" sz="1600" dirty="0">
              <a:solidFill>
                <a:schemeClr val="bg1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6641445" y="57198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6</a:t>
            </a:r>
            <a:endParaRPr lang="en-US" sz="1600" dirty="0">
              <a:solidFill>
                <a:schemeClr val="bg1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6641445" y="29258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7</a:t>
            </a:r>
            <a:endParaRPr lang="en-US" sz="1600" dirty="0">
              <a:solidFill>
                <a:schemeClr val="bg1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6374745" y="171498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 New Roman"/>
                <a:cs typeface="Times New Roman"/>
              </a:rPr>
              <a:t>1</a:t>
            </a:r>
            <a:endParaRPr lang="en-US" sz="16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6685895" y="170863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en-US" sz="16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6990695" y="169593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 New Roman"/>
                <a:cs typeface="Times New Roman"/>
              </a:rPr>
              <a:t>3</a:t>
            </a:r>
            <a:endParaRPr lang="en-US" sz="16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7282795" y="168958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 New Roman"/>
                <a:cs typeface="Times New Roman"/>
              </a:rPr>
              <a:t>4</a:t>
            </a:r>
            <a:endParaRPr lang="en-US" sz="16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6673195" y="139748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 New Roman"/>
                <a:cs typeface="Times New Roman"/>
              </a:rPr>
              <a:t>5</a:t>
            </a:r>
            <a:endParaRPr lang="en-US" sz="16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6971645" y="139113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 New Roman"/>
                <a:cs typeface="Times New Roman"/>
              </a:rPr>
              <a:t>6</a:t>
            </a:r>
            <a:endParaRPr lang="en-US" sz="16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7276445" y="138478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 New Roman"/>
                <a:cs typeface="Times New Roman"/>
              </a:rPr>
              <a:t>7</a:t>
            </a:r>
            <a:endParaRPr lang="en-US" sz="16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10392185" y="28835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 New Roman"/>
                <a:cs typeface="Times New Roman"/>
              </a:rPr>
              <a:t>1</a:t>
            </a:r>
            <a:endParaRPr lang="en-US" sz="16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10396411" y="57833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en-US" sz="16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279" name="TextBox 278"/>
          <p:cNvSpPr txBox="1"/>
          <p:nvPr/>
        </p:nvSpPr>
        <p:spPr>
          <a:xfrm>
            <a:off x="10415461" y="85138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 New Roman"/>
                <a:cs typeface="Times New Roman"/>
              </a:rPr>
              <a:t>3</a:t>
            </a:r>
            <a:endParaRPr lang="en-US" sz="16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10110661" y="85773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 New Roman"/>
                <a:cs typeface="Times New Roman"/>
              </a:rPr>
              <a:t>4</a:t>
            </a:r>
            <a:endParaRPr lang="en-US" sz="16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9831261" y="86408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 New Roman"/>
                <a:cs typeface="Times New Roman"/>
              </a:rPr>
              <a:t>5</a:t>
            </a:r>
            <a:endParaRPr lang="en-US" sz="16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9824911" y="57198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 New Roman"/>
                <a:cs typeface="Times New Roman"/>
              </a:rPr>
              <a:t>6</a:t>
            </a:r>
            <a:endParaRPr lang="en-US" sz="16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9824911" y="29258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 New Roman"/>
                <a:cs typeface="Times New Roman"/>
              </a:rPr>
              <a:t>7</a:t>
            </a:r>
            <a:endParaRPr lang="en-US" sz="16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cxnSp>
        <p:nvCxnSpPr>
          <p:cNvPr id="288" name="Straight Arrow Connector 287"/>
          <p:cNvCxnSpPr/>
          <p:nvPr/>
        </p:nvCxnSpPr>
        <p:spPr>
          <a:xfrm>
            <a:off x="1212918" y="2546349"/>
            <a:ext cx="6282" cy="323851"/>
          </a:xfrm>
          <a:prstGeom prst="straightConnector1">
            <a:avLst/>
          </a:prstGeom>
          <a:ln w="38100" cmpd="sng">
            <a:solidFill>
              <a:schemeClr val="tx1"/>
            </a:solidFill>
            <a:headEnd type="stealth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/>
          <p:cNvCxnSpPr/>
          <p:nvPr/>
        </p:nvCxnSpPr>
        <p:spPr>
          <a:xfrm>
            <a:off x="844550" y="1365250"/>
            <a:ext cx="1987550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stealth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5" name="TextBox 594"/>
          <p:cNvSpPr txBox="1"/>
          <p:nvPr/>
        </p:nvSpPr>
        <p:spPr>
          <a:xfrm>
            <a:off x="1584536" y="1154082"/>
            <a:ext cx="451009" cy="338554"/>
          </a:xfrm>
          <a:prstGeom prst="rect">
            <a:avLst/>
          </a:prstGeom>
          <a:solidFill>
            <a:srgbClr val="70AD47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err="1">
                <a:latin typeface="Times New Roman"/>
                <a:cs typeface="Times New Roman"/>
              </a:rPr>
              <a:t>w</a:t>
            </a:r>
            <a:r>
              <a:rPr lang="en-US" sz="1600" i="1" baseline="-25000" dirty="0" err="1">
                <a:latin typeface="Times New Roman"/>
                <a:cs typeface="Times New Roman"/>
              </a:rPr>
              <a:t>b</a:t>
            </a:r>
            <a:endParaRPr lang="en-US" sz="16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57119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4880</TotalTime>
  <Words>42</Words>
  <Application>Microsoft Office PowerPoint</Application>
  <PresentationFormat>Custom</PresentationFormat>
  <Paragraphs>41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Homa Naz Ansari</dc:creator>
  <cp:lastModifiedBy>Becker, Aaron T</cp:lastModifiedBy>
  <cp:revision>29</cp:revision>
  <dcterms:created xsi:type="dcterms:W3CDTF">2016-09-02T03:56:27Z</dcterms:created>
  <dcterms:modified xsi:type="dcterms:W3CDTF">2017-03-02T07:33:27Z</dcterms:modified>
</cp:coreProperties>
</file>