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864475" cy="1947863"/>
  <p:notesSz cx="6858000" cy="9144000"/>
  <p:defaultTextStyle>
    <a:defPPr>
      <a:defRPr lang="en-US"/>
    </a:defPPr>
    <a:lvl1pPr marL="0" algn="l" defTabSz="2286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91" algn="l" defTabSz="2286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383" algn="l" defTabSz="2286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6074" algn="l" defTabSz="2286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766" algn="l" defTabSz="2286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457" algn="l" defTabSz="2286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2149" algn="l" defTabSz="2286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840" algn="l" defTabSz="2286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9532" algn="l" defTabSz="2286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4" userDrawn="1">
          <p15:clr>
            <a:srgbClr val="A4A3A4"/>
          </p15:clr>
        </p15:guide>
        <p15:guide id="2" pos="24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7"/>
  </p:normalViewPr>
  <p:slideViewPr>
    <p:cSldViewPr snapToGrid="0" snapToObjects="1">
      <p:cViewPr varScale="1">
        <p:scale>
          <a:sx n="221" d="100"/>
          <a:sy n="221" d="100"/>
        </p:scale>
        <p:origin x="176" y="1968"/>
      </p:cViewPr>
      <p:guideLst>
        <p:guide orient="horz" pos="614"/>
        <p:guide pos="2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837" y="605102"/>
            <a:ext cx="6684805" cy="417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9672" y="1103790"/>
            <a:ext cx="5505133" cy="4977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3C19-BABB-6B4C-BCF7-22CEE07C7D3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ED40-8E68-E14B-9744-5E4E81585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1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3C19-BABB-6B4C-BCF7-22CEE07C7D3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ED40-8E68-E14B-9744-5E4E81585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6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01746" y="78007"/>
            <a:ext cx="1769507" cy="16619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3225" y="78007"/>
            <a:ext cx="5177446" cy="16619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3C19-BABB-6B4C-BCF7-22CEE07C7D3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ED40-8E68-E14B-9744-5E4E81585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3C19-BABB-6B4C-BCF7-22CEE07C7D3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ED40-8E68-E14B-9744-5E4E81585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3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240" y="1251685"/>
            <a:ext cx="6684805" cy="386867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240" y="825589"/>
            <a:ext cx="6684805" cy="426095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86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3C19-BABB-6B4C-BCF7-22CEE07C7D3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ED40-8E68-E14B-9744-5E4E81585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7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3225" y="454503"/>
            <a:ext cx="3473476" cy="12855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7775" y="454503"/>
            <a:ext cx="3473476" cy="12855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3C19-BABB-6B4C-BCF7-22CEE07C7D3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ED40-8E68-E14B-9744-5E4E81585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3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225" y="436015"/>
            <a:ext cx="3474843" cy="18171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225" y="617726"/>
            <a:ext cx="3474843" cy="112227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95045" y="436015"/>
            <a:ext cx="3476208" cy="18171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5045" y="617726"/>
            <a:ext cx="3476208" cy="112227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3C19-BABB-6B4C-BCF7-22CEE07C7D3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ED40-8E68-E14B-9744-5E4E81585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1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3C19-BABB-6B4C-BCF7-22CEE07C7D3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ED40-8E68-E14B-9744-5E4E81585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9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3C19-BABB-6B4C-BCF7-22CEE07C7D3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ED40-8E68-E14B-9744-5E4E81585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5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28" y="77555"/>
            <a:ext cx="2587358" cy="330055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4792" y="77557"/>
            <a:ext cx="4396460" cy="166244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228" y="407611"/>
            <a:ext cx="2587358" cy="1332393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3C19-BABB-6B4C-BCF7-22CEE07C7D3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ED40-8E68-E14B-9744-5E4E81585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7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493" y="1363504"/>
            <a:ext cx="4718685" cy="160970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41493" y="174045"/>
            <a:ext cx="4718685" cy="1168718"/>
          </a:xfrm>
        </p:spPr>
        <p:txBody>
          <a:bodyPr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41493" y="1524475"/>
            <a:ext cx="4718685" cy="228603"/>
          </a:xfrm>
        </p:spPr>
        <p:txBody>
          <a:bodyPr/>
          <a:lstStyle>
            <a:lvl1pPr marL="0" indent="0">
              <a:buNone/>
              <a:defRPr sz="700"/>
            </a:lvl1pPr>
            <a:lvl2pPr marL="228600" indent="0">
              <a:buNone/>
              <a:defRPr sz="600"/>
            </a:lvl2pPr>
            <a:lvl3pPr marL="457200" indent="0">
              <a:buNone/>
              <a:defRPr sz="500"/>
            </a:lvl3pPr>
            <a:lvl4pPr marL="685800" indent="0">
              <a:buNone/>
              <a:defRPr sz="450"/>
            </a:lvl4pPr>
            <a:lvl5pPr marL="914400" indent="0">
              <a:buNone/>
              <a:defRPr sz="450"/>
            </a:lvl5pPr>
            <a:lvl6pPr marL="1143000" indent="0">
              <a:buNone/>
              <a:defRPr sz="450"/>
            </a:lvl6pPr>
            <a:lvl7pPr marL="1371600" indent="0">
              <a:buNone/>
              <a:defRPr sz="450"/>
            </a:lvl7pPr>
            <a:lvl8pPr marL="1600200" indent="0">
              <a:buNone/>
              <a:defRPr sz="450"/>
            </a:lvl8pPr>
            <a:lvl9pPr marL="182880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3C19-BABB-6B4C-BCF7-22CEE07C7D3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ED40-8E68-E14B-9744-5E4E81585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3225" y="78005"/>
            <a:ext cx="7078028" cy="324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225" y="454503"/>
            <a:ext cx="7078028" cy="128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3224" y="1805382"/>
            <a:ext cx="1835044" cy="103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63C19-BABB-6B4C-BCF7-22CEE07C7D3B}" type="datetimeFigureOut">
              <a:rPr lang="en-US" smtClean="0"/>
              <a:t>9/13/18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7030" y="1805382"/>
            <a:ext cx="2490417" cy="103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6207" y="1805382"/>
            <a:ext cx="1835044" cy="1037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5ED40-8E68-E14B-9744-5E4E81585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8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286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2286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2286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2286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228600" rtl="0" eaLnBrk="1" latinLnBrk="0" hangingPunct="1">
        <a:spcBef>
          <a:spcPct val="20000"/>
        </a:spcBef>
        <a:buFont typeface="Arial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2286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22860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 descr="KilobotAngle90.pdf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93" y="3027"/>
            <a:ext cx="2763660" cy="1946649"/>
          </a:xfrm>
          <a:prstGeom prst="rect">
            <a:avLst/>
          </a:prstGeom>
        </p:spPr>
      </p:pic>
      <p:cxnSp>
        <p:nvCxnSpPr>
          <p:cNvPr id="78" name="Straight Connector 77"/>
          <p:cNvCxnSpPr/>
          <p:nvPr/>
        </p:nvCxnSpPr>
        <p:spPr>
          <a:xfrm flipH="1" flipV="1">
            <a:off x="1227512" y="761318"/>
            <a:ext cx="544286" cy="671286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227514" y="244247"/>
            <a:ext cx="544285" cy="535214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1771798" y="244248"/>
            <a:ext cx="0" cy="1188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Arc 80"/>
          <p:cNvSpPr/>
          <p:nvPr/>
        </p:nvSpPr>
        <p:spPr>
          <a:xfrm>
            <a:off x="1475162" y="1051603"/>
            <a:ext cx="593272" cy="616858"/>
          </a:xfrm>
          <a:prstGeom prst="arc">
            <a:avLst>
              <a:gd name="adj1" fmla="val 13149288"/>
              <a:gd name="adj2" fmla="val 16170489"/>
            </a:avLst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82" name="TextBox 81"/>
          <p:cNvSpPr txBox="1"/>
          <p:nvPr/>
        </p:nvSpPr>
        <p:spPr>
          <a:xfrm>
            <a:off x="69092" y="1506249"/>
            <a:ext cx="140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α ~ 43°</a:t>
            </a:r>
          </a:p>
        </p:txBody>
      </p:sp>
      <p:pic>
        <p:nvPicPr>
          <p:cNvPr id="84" name="Picture 83" descr="Kilobot45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9414" y="3026"/>
            <a:ext cx="2401500" cy="1950068"/>
          </a:xfrm>
          <a:prstGeom prst="rect">
            <a:avLst/>
          </a:prstGeom>
        </p:spPr>
      </p:pic>
      <p:cxnSp>
        <p:nvCxnSpPr>
          <p:cNvPr id="85" name="Straight Connector 84"/>
          <p:cNvCxnSpPr/>
          <p:nvPr/>
        </p:nvCxnSpPr>
        <p:spPr>
          <a:xfrm flipH="1" flipV="1">
            <a:off x="6316990" y="996206"/>
            <a:ext cx="336781" cy="173194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307367" y="313053"/>
            <a:ext cx="1193166" cy="654289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653770" y="784525"/>
            <a:ext cx="0" cy="384876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Arc 87"/>
          <p:cNvSpPr/>
          <p:nvPr/>
        </p:nvSpPr>
        <p:spPr>
          <a:xfrm>
            <a:off x="6499814" y="976962"/>
            <a:ext cx="307914" cy="259790"/>
          </a:xfrm>
          <a:prstGeom prst="arc">
            <a:avLst>
              <a:gd name="adj1" fmla="val 11084816"/>
              <a:gd name="adj2" fmla="val 16337449"/>
            </a:avLst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89" name="TextBox 88"/>
          <p:cNvSpPr txBox="1"/>
          <p:nvPr/>
        </p:nvSpPr>
        <p:spPr>
          <a:xfrm>
            <a:off x="5458368" y="1514002"/>
            <a:ext cx="140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α</a:t>
            </a:r>
            <a:r>
              <a:rPr lang="en-US" sz="2400" i="1" dirty="0">
                <a:latin typeface="Times"/>
                <a:cs typeface="Times"/>
              </a:rPr>
              <a:t> </a:t>
            </a:r>
            <a:r>
              <a:rPr lang="en-US" sz="2400" dirty="0">
                <a:latin typeface="Times"/>
                <a:cs typeface="Times"/>
              </a:rPr>
              <a:t>~ 62°</a:t>
            </a:r>
          </a:p>
        </p:txBody>
      </p:sp>
      <p:pic>
        <p:nvPicPr>
          <p:cNvPr id="91" name="Picture 90" descr="KilobotAngle22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4325" y="3026"/>
            <a:ext cx="2508400" cy="1950068"/>
          </a:xfrm>
          <a:prstGeom prst="rect">
            <a:avLst/>
          </a:prstGeom>
        </p:spPr>
      </p:pic>
      <p:cxnSp>
        <p:nvCxnSpPr>
          <p:cNvPr id="92" name="Straight Connector 91"/>
          <p:cNvCxnSpPr/>
          <p:nvPr/>
        </p:nvCxnSpPr>
        <p:spPr>
          <a:xfrm flipH="1" flipV="1">
            <a:off x="3879051" y="896935"/>
            <a:ext cx="485609" cy="653588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4364659" y="784891"/>
            <a:ext cx="0" cy="765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3879051" y="607491"/>
            <a:ext cx="1101959" cy="289445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Arc 94"/>
          <p:cNvSpPr/>
          <p:nvPr/>
        </p:nvSpPr>
        <p:spPr>
          <a:xfrm>
            <a:off x="4093840" y="1345109"/>
            <a:ext cx="438916" cy="326794"/>
          </a:xfrm>
          <a:prstGeom prst="arc">
            <a:avLst>
              <a:gd name="adj1" fmla="val 14647779"/>
              <a:gd name="adj2" fmla="val 17183554"/>
            </a:avLst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"/>
          </a:p>
        </p:txBody>
      </p:sp>
      <p:sp>
        <p:nvSpPr>
          <p:cNvPr id="96" name="TextBox 95"/>
          <p:cNvSpPr txBox="1"/>
          <p:nvPr/>
        </p:nvSpPr>
        <p:spPr>
          <a:xfrm>
            <a:off x="2958589" y="1519001"/>
            <a:ext cx="140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α ~ 42°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8412D-A731-714C-8956-D78D76531129}"/>
              </a:ext>
            </a:extLst>
          </p:cNvPr>
          <p:cNvSpPr txBox="1"/>
          <p:nvPr/>
        </p:nvSpPr>
        <p:spPr>
          <a:xfrm>
            <a:off x="2958589" y="-52329"/>
            <a:ext cx="168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𝜃 = 22.5°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D57185-B9E2-AB4A-9B33-0931853456A1}"/>
              </a:ext>
            </a:extLst>
          </p:cNvPr>
          <p:cNvSpPr txBox="1"/>
          <p:nvPr/>
        </p:nvSpPr>
        <p:spPr>
          <a:xfrm>
            <a:off x="86182" y="1125153"/>
            <a:ext cx="140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𝜃 = 0°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0C102F-2CF2-1649-994F-10BE2CB83E99}"/>
              </a:ext>
            </a:extLst>
          </p:cNvPr>
          <p:cNvSpPr txBox="1"/>
          <p:nvPr/>
        </p:nvSpPr>
        <p:spPr>
          <a:xfrm>
            <a:off x="5458368" y="-52329"/>
            <a:ext cx="168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"/>
                <a:cs typeface="Times"/>
              </a:rPr>
              <a:t>𝜃 = 45°</a:t>
            </a:r>
          </a:p>
        </p:txBody>
      </p:sp>
    </p:spTree>
    <p:extLst>
      <p:ext uri="{BB962C8B-B14F-4D97-AF65-F5344CB8AC3E}">
        <p14:creationId xmlns:p14="http://schemas.microsoft.com/office/powerpoint/2010/main" val="321031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13306</TotalTime>
  <Words>24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Becker, Aaron T</cp:lastModifiedBy>
  <cp:revision>9</cp:revision>
  <dcterms:created xsi:type="dcterms:W3CDTF">2017-07-07T16:37:54Z</dcterms:created>
  <dcterms:modified xsi:type="dcterms:W3CDTF">2018-09-15T12:00:12Z</dcterms:modified>
</cp:coreProperties>
</file>